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7" name="グループ化 546"/>
          <p:cNvGrpSpPr/>
          <p:nvPr/>
        </p:nvGrpSpPr>
        <p:grpSpPr>
          <a:xfrm>
            <a:off x="227475" y="725339"/>
            <a:ext cx="1930031" cy="1672802"/>
            <a:chOff x="-885276" y="1891143"/>
            <a:chExt cx="1674344" cy="1451192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-459401" y="1891143"/>
              <a:ext cx="822595" cy="1451192"/>
              <a:chOff x="-461206" y="4364852"/>
              <a:chExt cx="822595" cy="1451192"/>
            </a:xfrm>
          </p:grpSpPr>
          <p:grpSp>
            <p:nvGrpSpPr>
              <p:cNvPr id="566" name="グループ化 565"/>
              <p:cNvGrpSpPr/>
              <p:nvPr/>
            </p:nvGrpSpPr>
            <p:grpSpPr>
              <a:xfrm>
                <a:off x="-461206" y="4364852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570" name="グループ化 569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579" name="片側の 2 つの角を丸めた四角形 578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0" name="フリーフォーム 579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1" name="グループ化 580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589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0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2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3" name="フリーフォーム 582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フリーフォーム 583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5" name="グループ化 584"/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587" name="フリーフォーム 586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8" name="フリーフォーム 587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6" name="円/楕円 4"/>
                  <p:cNvSpPr/>
                  <p:nvPr/>
                </p:nvSpPr>
                <p:spPr>
                  <a:xfrm rot="10800000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71" name="グループ化 570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572" name="片側の 2 つの角を丸めた四角形 571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73" name="グループ化 572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77" name="台形 57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8" name="台形 57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74" name="グループ化 573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75" name="直角三角形 57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6" name="直角三角形 57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67" name="グループ化 566"/>
              <p:cNvGrpSpPr/>
              <p:nvPr/>
            </p:nvGrpSpPr>
            <p:grpSpPr>
              <a:xfrm>
                <a:off x="-261125" y="4842634"/>
                <a:ext cx="412692" cy="84118"/>
                <a:chOff x="-261125" y="4842634"/>
                <a:chExt cx="412692" cy="84118"/>
              </a:xfrm>
            </p:grpSpPr>
            <p:sp>
              <p:nvSpPr>
                <p:cNvPr id="568" name="山形 567"/>
                <p:cNvSpPr/>
                <p:nvPr/>
              </p:nvSpPr>
              <p:spPr>
                <a:xfrm rot="508905">
                  <a:off x="-261125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山形 568"/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49" name="グループ化 548"/>
            <p:cNvGrpSpPr/>
            <p:nvPr/>
          </p:nvGrpSpPr>
          <p:grpSpPr>
            <a:xfrm>
              <a:off x="-885276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550" name="グループ化 549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559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0" name="グループ化 55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561" name="グループ化 56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563" name="角丸四角形 56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4" name="フリーフォーム 56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5" name="台形 56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2" name="片側の 2 つの角を丸めた四角形 56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1" name="グループ化 550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552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3" name="グループ化 552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554" name="グループ化 553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556" name="角丸四角形 555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フリーフォーム 556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台形 55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5" name="片側の 2 つの角を丸めた四角形 554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91" name="グループ化 590"/>
          <p:cNvGrpSpPr/>
          <p:nvPr/>
        </p:nvGrpSpPr>
        <p:grpSpPr>
          <a:xfrm>
            <a:off x="697428" y="2702559"/>
            <a:ext cx="1034205" cy="1672802"/>
            <a:chOff x="-534000" y="3572764"/>
            <a:chExt cx="897195" cy="1451192"/>
          </a:xfrm>
        </p:grpSpPr>
        <p:grpSp>
          <p:nvGrpSpPr>
            <p:cNvPr id="592" name="グループ化 591"/>
            <p:cNvGrpSpPr/>
            <p:nvPr/>
          </p:nvGrpSpPr>
          <p:grpSpPr>
            <a:xfrm>
              <a:off x="-459400" y="3572764"/>
              <a:ext cx="822595" cy="1451192"/>
              <a:chOff x="-459400" y="4574314"/>
              <a:chExt cx="822595" cy="1451192"/>
            </a:xfrm>
          </p:grpSpPr>
          <p:grpSp>
            <p:nvGrpSpPr>
              <p:cNvPr id="598" name="グループ化 597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607" name="片側の 2 つの角を丸めた四角形 60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8" name="フリーフォーム 60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9" name="グループ化 608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621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0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フリーフォーム 610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フリーフォーム 611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615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6" name="楕円 562"/>
                  <p:cNvSpPr/>
                  <p:nvPr/>
                </p:nvSpPr>
                <p:spPr>
                  <a:xfrm>
                    <a:off x="-253100" y="5049335"/>
                    <a:ext cx="107050" cy="10705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7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8" name="楕円 564"/>
                  <p:cNvSpPr/>
                  <p:nvPr/>
                </p:nvSpPr>
                <p:spPr>
                  <a:xfrm>
                    <a:off x="67575" y="5049335"/>
                    <a:ext cx="107050" cy="10705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9" name="フリーフォーム 618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0" name="フリーフォーム 619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4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9" name="グループ化 598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00" name="片側の 2 つの角を丸めた四角形 59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1" name="グループ化 60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05" name="台形 60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6" name="台形 60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03" name="直角三角形 60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4" name="直角三角形 60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93" name="グループ化 592"/>
            <p:cNvGrpSpPr/>
            <p:nvPr/>
          </p:nvGrpSpPr>
          <p:grpSpPr>
            <a:xfrm>
              <a:off x="-534000" y="4199126"/>
              <a:ext cx="564185" cy="476519"/>
              <a:chOff x="2848440" y="451195"/>
              <a:chExt cx="564185" cy="476519"/>
            </a:xfrm>
          </p:grpSpPr>
          <p:sp>
            <p:nvSpPr>
              <p:cNvPr id="594" name="フリーフォーム 593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5" name="グループ化 594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596" name="台形 595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7" name="片側の 2 つの角を丸めた四角形 596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23" name="グループ化 622"/>
          <p:cNvGrpSpPr/>
          <p:nvPr/>
        </p:nvGrpSpPr>
        <p:grpSpPr>
          <a:xfrm>
            <a:off x="2612740" y="2788890"/>
            <a:ext cx="971903" cy="1586471"/>
            <a:chOff x="580279" y="3647658"/>
            <a:chExt cx="843147" cy="1376298"/>
          </a:xfrm>
        </p:grpSpPr>
        <p:grpSp>
          <p:nvGrpSpPr>
            <p:cNvPr id="624" name="グループ化 623"/>
            <p:cNvGrpSpPr/>
            <p:nvPr/>
          </p:nvGrpSpPr>
          <p:grpSpPr>
            <a:xfrm>
              <a:off x="703823" y="3647658"/>
              <a:ext cx="719603" cy="1376298"/>
              <a:chOff x="703823" y="4649208"/>
              <a:chExt cx="719603" cy="1376298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39" name="片側の 2 つの角を丸めた四角形 638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0" name="グループ化 639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653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4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5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6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41" name="グループ化 640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651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2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2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3" name="グループ化 642"/>
                <p:cNvGrpSpPr/>
                <p:nvPr/>
              </p:nvGrpSpPr>
              <p:grpSpPr>
                <a:xfrm>
                  <a:off x="829639" y="4897338"/>
                  <a:ext cx="467970" cy="201106"/>
                  <a:chOff x="829336" y="4897338"/>
                  <a:chExt cx="467970" cy="201106"/>
                </a:xfrm>
              </p:grpSpPr>
              <p:sp>
                <p:nvSpPr>
                  <p:cNvPr id="647" name="円/楕円 847"/>
                  <p:cNvSpPr/>
                  <p:nvPr/>
                </p:nvSpPr>
                <p:spPr>
                  <a:xfrm>
                    <a:off x="873969" y="5000773"/>
                    <a:ext cx="61693" cy="97671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円/楕円 848"/>
                  <p:cNvSpPr/>
                  <p:nvPr/>
                </p:nvSpPr>
                <p:spPr>
                  <a:xfrm>
                    <a:off x="1193057" y="5000773"/>
                    <a:ext cx="61693" cy="97671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9" name="フローチャート: 端子 685"/>
                  <p:cNvSpPr/>
                  <p:nvPr/>
                </p:nvSpPr>
                <p:spPr>
                  <a:xfrm rot="20572451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0" name="フローチャート: 端子 686"/>
                  <p:cNvSpPr/>
                  <p:nvPr/>
                </p:nvSpPr>
                <p:spPr>
                  <a:xfrm rot="1611956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4" name="台形 643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5" name="フリーフォーム 644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32" name="片側の 2 つの角を丸めた四角形 63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3" name="グループ化 63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37" name="台形 63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台形 63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4" name="グループ化 63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35" name="直角三角形 63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6" name="直角三角形 63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25" name="グループ化 624"/>
            <p:cNvGrpSpPr/>
            <p:nvPr/>
          </p:nvGrpSpPr>
          <p:grpSpPr>
            <a:xfrm>
              <a:off x="580279" y="4153329"/>
              <a:ext cx="564185" cy="476519"/>
              <a:chOff x="2848440" y="451195"/>
              <a:chExt cx="564185" cy="476519"/>
            </a:xfrm>
          </p:grpSpPr>
          <p:sp>
            <p:nvSpPr>
              <p:cNvPr id="626" name="フリーフォーム 625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7" name="グループ化 626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628" name="台形 627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57" name="グループ化 656"/>
          <p:cNvGrpSpPr/>
          <p:nvPr/>
        </p:nvGrpSpPr>
        <p:grpSpPr>
          <a:xfrm>
            <a:off x="4572353" y="2879751"/>
            <a:ext cx="829494" cy="1495610"/>
            <a:chOff x="1837298" y="3726482"/>
            <a:chExt cx="719604" cy="1297474"/>
          </a:xfrm>
        </p:grpSpPr>
        <p:grpSp>
          <p:nvGrpSpPr>
            <p:cNvPr id="658" name="グループ化 657"/>
            <p:cNvGrpSpPr/>
            <p:nvPr/>
          </p:nvGrpSpPr>
          <p:grpSpPr>
            <a:xfrm>
              <a:off x="1837298" y="3726482"/>
              <a:ext cx="719604" cy="1297474"/>
              <a:chOff x="1837298" y="4728032"/>
              <a:chExt cx="719604" cy="1297474"/>
            </a:xfrm>
          </p:grpSpPr>
          <p:grpSp>
            <p:nvGrpSpPr>
              <p:cNvPr id="662" name="グループ化 661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671" name="片側の 2 つの角を丸めた四角形 670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2" name="グループ化 671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73" name="星 24 672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5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7" name="弦 676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弦 677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フローチャート: 手操作入力 675"/>
                  <p:cNvSpPr/>
                  <p:nvPr/>
                </p:nvSpPr>
                <p:spPr>
                  <a:xfrm rot="10800000">
                    <a:off x="1997966" y="4894805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弦 679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弦 680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2" name="フローチャート: 手操作入力 680"/>
                  <p:cNvSpPr/>
                  <p:nvPr/>
                </p:nvSpPr>
                <p:spPr>
                  <a:xfrm rot="10800000" flipH="1">
                    <a:off x="2242971" y="4894805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3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4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3" name="グループ化 662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64" name="片側の 2 つの角を丸めた四角形 66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5" name="グループ化 66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69" name="台形 66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0" name="台形 66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6" name="グループ化 66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67" name="直角三角形 66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8" name="直角三角形 66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59" name="フリーフォーム 658"/>
            <p:cNvSpPr/>
            <p:nvPr/>
          </p:nvSpPr>
          <p:spPr>
            <a:xfrm rot="15172654">
              <a:off x="2080925" y="4225088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0" name="台形 659"/>
            <p:cNvSpPr/>
            <p:nvPr/>
          </p:nvSpPr>
          <p:spPr>
            <a:xfrm rot="2226863">
              <a:off x="2047254" y="4382748"/>
              <a:ext cx="164441" cy="82927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1" name="片側の 2 つの角を丸めた四角形 660"/>
            <p:cNvSpPr/>
            <p:nvPr/>
          </p:nvSpPr>
          <p:spPr>
            <a:xfrm rot="13010842">
              <a:off x="1881392" y="4403693"/>
              <a:ext cx="178451" cy="46484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85" name="グループ化 684"/>
          <p:cNvGrpSpPr/>
          <p:nvPr/>
        </p:nvGrpSpPr>
        <p:grpSpPr>
          <a:xfrm>
            <a:off x="6441178" y="2814208"/>
            <a:ext cx="829493" cy="1561154"/>
            <a:chOff x="2984924" y="3669621"/>
            <a:chExt cx="719603" cy="1354335"/>
          </a:xfrm>
        </p:grpSpPr>
        <p:grpSp>
          <p:nvGrpSpPr>
            <p:cNvPr id="686" name="グループ化 685"/>
            <p:cNvGrpSpPr/>
            <p:nvPr/>
          </p:nvGrpSpPr>
          <p:grpSpPr>
            <a:xfrm>
              <a:off x="2984924" y="3669621"/>
              <a:ext cx="719603" cy="1354335"/>
              <a:chOff x="2984924" y="4671171"/>
              <a:chExt cx="719603" cy="1354335"/>
            </a:xfrm>
          </p:grpSpPr>
          <p:grpSp>
            <p:nvGrpSpPr>
              <p:cNvPr id="691" name="グループ化 690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700" name="片側の 2 つの角を丸めた四角形 69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1" name="フリーフォーム 70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2" name="グループ化 701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14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3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4" name="フリーフォーム 70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5" name="グループ化 704"/>
                <p:cNvGrpSpPr/>
                <p:nvPr/>
              </p:nvGrpSpPr>
              <p:grpSpPr>
                <a:xfrm>
                  <a:off x="3093519" y="4927030"/>
                  <a:ext cx="502415" cy="245413"/>
                  <a:chOff x="3080194" y="4927030"/>
                  <a:chExt cx="502415" cy="245413"/>
                </a:xfrm>
              </p:grpSpPr>
              <p:sp>
                <p:nvSpPr>
                  <p:cNvPr id="708" name="角丸四角形 707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9" name="円/楕円 785"/>
                  <p:cNvSpPr/>
                  <p:nvPr/>
                </p:nvSpPr>
                <p:spPr>
                  <a:xfrm>
                    <a:off x="3140575" y="5077188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0" name="角丸四角形 709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1" name="円/楕円 787"/>
                  <p:cNvSpPr/>
                  <p:nvPr/>
                </p:nvSpPr>
                <p:spPr>
                  <a:xfrm>
                    <a:off x="3464425" y="5077188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2" name="月 711"/>
                  <p:cNvSpPr/>
                  <p:nvPr/>
                </p:nvSpPr>
                <p:spPr>
                  <a:xfrm rot="16200000">
                    <a:off x="3145603" y="4861621"/>
                    <a:ext cx="45719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3" name="月 712"/>
                  <p:cNvSpPr/>
                  <p:nvPr/>
                </p:nvSpPr>
                <p:spPr>
                  <a:xfrm rot="16200000">
                    <a:off x="3471480" y="4861621"/>
                    <a:ext cx="45719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6" name="月 705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7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2" name="グループ化 691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93" name="片側の 2 つの角を丸めた四角形 69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4" name="グループ化 69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98" name="台形 69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台形 69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5" name="グループ化 69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96" name="直角三角形 69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7" name="直角三角形 69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87" name="フリーフォーム 686"/>
            <p:cNvSpPr/>
            <p:nvPr/>
          </p:nvSpPr>
          <p:spPr>
            <a:xfrm rot="15172654">
              <a:off x="3233053" y="4225088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88" name="グループ化 687"/>
            <p:cNvGrpSpPr/>
            <p:nvPr/>
          </p:nvGrpSpPr>
          <p:grpSpPr>
            <a:xfrm>
              <a:off x="3033520" y="4382748"/>
              <a:ext cx="330303" cy="485788"/>
              <a:chOff x="3033520" y="4382748"/>
              <a:chExt cx="330303" cy="485788"/>
            </a:xfrm>
          </p:grpSpPr>
          <p:sp>
            <p:nvSpPr>
              <p:cNvPr id="689" name="台形 688"/>
              <p:cNvSpPr/>
              <p:nvPr/>
            </p:nvSpPr>
            <p:spPr>
              <a:xfrm rot="2226863">
                <a:off x="3199382" y="438274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片側の 2 つの角を丸めた四角形 689"/>
              <p:cNvSpPr/>
              <p:nvPr/>
            </p:nvSpPr>
            <p:spPr>
              <a:xfrm rot="13010842">
                <a:off x="3033520" y="4403693"/>
                <a:ext cx="178451" cy="4648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6" name="グループ化 715"/>
          <p:cNvGrpSpPr/>
          <p:nvPr/>
        </p:nvGrpSpPr>
        <p:grpSpPr>
          <a:xfrm>
            <a:off x="8348242" y="2884671"/>
            <a:ext cx="829493" cy="1490690"/>
            <a:chOff x="4108550" y="3730750"/>
            <a:chExt cx="719603" cy="1293206"/>
          </a:xfrm>
        </p:grpSpPr>
        <p:grpSp>
          <p:nvGrpSpPr>
            <p:cNvPr id="717" name="グループ化 716"/>
            <p:cNvGrpSpPr/>
            <p:nvPr/>
          </p:nvGrpSpPr>
          <p:grpSpPr>
            <a:xfrm>
              <a:off x="4108550" y="3730750"/>
              <a:ext cx="719603" cy="1293206"/>
              <a:chOff x="4108550" y="4732300"/>
              <a:chExt cx="719603" cy="1293206"/>
            </a:xfrm>
          </p:grpSpPr>
          <p:grpSp>
            <p:nvGrpSpPr>
              <p:cNvPr id="721" name="グループ化 72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73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1" name="片側の 2 つの角を丸めた四角形 73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2" name="グループ化 73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741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2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3" name="角丸四角形 73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4" name="グループ化 733"/>
                <p:cNvGrpSpPr/>
                <p:nvPr/>
              </p:nvGrpSpPr>
              <p:grpSpPr>
                <a:xfrm>
                  <a:off x="4227263" y="4933216"/>
                  <a:ext cx="482175" cy="193851"/>
                  <a:chOff x="4232626" y="4933216"/>
                  <a:chExt cx="482175" cy="193851"/>
                </a:xfrm>
              </p:grpSpPr>
              <p:sp>
                <p:nvSpPr>
                  <p:cNvPr id="737" name="フローチャート: 端子 650"/>
                  <p:cNvSpPr/>
                  <p:nvPr/>
                </p:nvSpPr>
                <p:spPr>
                  <a:xfrm rot="20773772">
                    <a:off x="4232626" y="4933216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8" name="フローチャート: 端子 651"/>
                  <p:cNvSpPr/>
                  <p:nvPr/>
                </p:nvSpPr>
                <p:spPr>
                  <a:xfrm rot="20505901" flipH="1">
                    <a:off x="4527570" y="4934708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9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0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5" name="フリーフォーム 734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6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23" name="片側の 2 つの角を丸めた四角形 72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4" name="グループ化 72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28" name="台形 72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台形 72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5" name="グループ化 72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26" name="直角三角形 72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直角三角形 72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18" name="フリーフォーム 717"/>
            <p:cNvSpPr/>
            <p:nvPr/>
          </p:nvSpPr>
          <p:spPr>
            <a:xfrm rot="15172654">
              <a:off x="4350807" y="4196282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9" name="台形 718"/>
            <p:cNvSpPr/>
            <p:nvPr/>
          </p:nvSpPr>
          <p:spPr>
            <a:xfrm rot="2226863">
              <a:off x="4317136" y="4353942"/>
              <a:ext cx="164441" cy="82927"/>
            </a:xfrm>
            <a:prstGeom prst="trapezoid">
              <a:avLst>
                <a:gd name="adj" fmla="val 13602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0" name="片側の 2 つの角を丸めた四角形 719"/>
            <p:cNvSpPr/>
            <p:nvPr/>
          </p:nvSpPr>
          <p:spPr>
            <a:xfrm rot="13010842">
              <a:off x="4151274" y="4374887"/>
              <a:ext cx="178451" cy="46484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3" name="グループ化 742"/>
          <p:cNvGrpSpPr/>
          <p:nvPr/>
        </p:nvGrpSpPr>
        <p:grpSpPr>
          <a:xfrm>
            <a:off x="2134868" y="811670"/>
            <a:ext cx="1930031" cy="1586471"/>
            <a:chOff x="229338" y="1966037"/>
            <a:chExt cx="1674344" cy="1376298"/>
          </a:xfrm>
        </p:grpSpPr>
        <p:grpSp>
          <p:nvGrpSpPr>
            <p:cNvPr id="744" name="グループ化 743"/>
            <p:cNvGrpSpPr/>
            <p:nvPr/>
          </p:nvGrpSpPr>
          <p:grpSpPr>
            <a:xfrm>
              <a:off x="703822" y="1966037"/>
              <a:ext cx="719603" cy="1376298"/>
              <a:chOff x="702017" y="4439746"/>
              <a:chExt cx="719603" cy="1376298"/>
            </a:xfrm>
          </p:grpSpPr>
          <p:grpSp>
            <p:nvGrpSpPr>
              <p:cNvPr id="762" name="グループ化 761"/>
              <p:cNvGrpSpPr/>
              <p:nvPr/>
            </p:nvGrpSpPr>
            <p:grpSpPr>
              <a:xfrm>
                <a:off x="702017" y="4439746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766" name="グループ化 765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775" name="片側の 2 つの角を丸めた四角形 774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76" name="グループ化 775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787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8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0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77" name="グループ化 776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785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6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78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79" name="グループ化 778"/>
                  <p:cNvGrpSpPr/>
                  <p:nvPr/>
                </p:nvGrpSpPr>
                <p:grpSpPr>
                  <a:xfrm>
                    <a:off x="829639" y="4864617"/>
                    <a:ext cx="467970" cy="45719"/>
                    <a:chOff x="829336" y="4864617"/>
                    <a:chExt cx="467970" cy="45719"/>
                  </a:xfrm>
                </p:grpSpPr>
                <p:sp>
                  <p:nvSpPr>
                    <p:cNvPr id="783" name="フローチャート: 端子 685"/>
                    <p:cNvSpPr/>
                    <p:nvPr/>
                  </p:nvSpPr>
                  <p:spPr>
                    <a:xfrm>
                      <a:off x="829336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4" name="フローチャート: 端子 686"/>
                    <p:cNvSpPr/>
                    <p:nvPr/>
                  </p:nvSpPr>
                  <p:spPr>
                    <a:xfrm flipH="1">
                      <a:off x="1126992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0" name="台形 779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フリーフォーム 780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2" name="円/楕円 4"/>
                  <p:cNvSpPr/>
                  <p:nvPr/>
                </p:nvSpPr>
                <p:spPr>
                  <a:xfrm rot="10800000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7" name="グループ化 766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768" name="片側の 2 つの角を丸めた四角形 767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69" name="グループ化 768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73" name="台形 77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4" name="台形 77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70" name="グループ化 769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71" name="直角三角形 77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2" name="直角三角形 77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63" name="グループ化 762"/>
              <p:cNvGrpSpPr/>
              <p:nvPr/>
            </p:nvGrpSpPr>
            <p:grpSpPr>
              <a:xfrm>
                <a:off x="882881" y="4782174"/>
                <a:ext cx="357872" cy="68659"/>
                <a:chOff x="798646" y="4783651"/>
                <a:chExt cx="446912" cy="84119"/>
              </a:xfrm>
            </p:grpSpPr>
            <p:sp>
              <p:nvSpPr>
                <p:cNvPr id="764" name="山形 763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5" name="山形 764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45" name="グループ化 744"/>
            <p:cNvGrpSpPr/>
            <p:nvPr/>
          </p:nvGrpSpPr>
          <p:grpSpPr>
            <a:xfrm>
              <a:off x="229338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746" name="グループ化 745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755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6" name="グループ化 755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757" name="グループ化 756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759" name="角丸四角形 758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0" name="フリーフォーム 759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1" name="台形 760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58" name="片側の 2 つの角を丸めた四角形 757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47" name="グループ化 746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748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9" name="グループ化 748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750" name="グループ化 749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752" name="角丸四角形 751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3" name="フリーフォーム 752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4" name="台形 753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51" name="片側の 2 つの角を丸めた四角形 750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91" name="グループ化 790"/>
          <p:cNvGrpSpPr/>
          <p:nvPr/>
        </p:nvGrpSpPr>
        <p:grpSpPr>
          <a:xfrm>
            <a:off x="4187915" y="902531"/>
            <a:ext cx="1519252" cy="1495610"/>
            <a:chOff x="1544238" y="2044861"/>
            <a:chExt cx="1317984" cy="1297474"/>
          </a:xfrm>
        </p:grpSpPr>
        <p:grpSp>
          <p:nvGrpSpPr>
            <p:cNvPr id="792" name="グループ化 791"/>
            <p:cNvGrpSpPr/>
            <p:nvPr/>
          </p:nvGrpSpPr>
          <p:grpSpPr>
            <a:xfrm>
              <a:off x="1837297" y="2044861"/>
              <a:ext cx="719604" cy="1297474"/>
              <a:chOff x="1835492" y="4518570"/>
              <a:chExt cx="719604" cy="1297474"/>
            </a:xfrm>
          </p:grpSpPr>
          <p:grpSp>
            <p:nvGrpSpPr>
              <p:cNvPr id="805" name="グループ化 804"/>
              <p:cNvGrpSpPr/>
              <p:nvPr/>
            </p:nvGrpSpPr>
            <p:grpSpPr>
              <a:xfrm>
                <a:off x="1835492" y="4518570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809" name="グループ化 808"/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818" name="片側の 2 つの角を丸めた四角形 817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19" name="グループ化 818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820" name="星 24 819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1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2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3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4" name="フローチャート: 手操作入力 675"/>
                    <p:cNvSpPr/>
                    <p:nvPr/>
                  </p:nvSpPr>
                  <p:spPr>
                    <a:xfrm rot="10800000">
                      <a:off x="1997966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5" name="フローチャート: 手操作入力 680"/>
                    <p:cNvSpPr/>
                    <p:nvPr/>
                  </p:nvSpPr>
                  <p:spPr>
                    <a:xfrm rot="10800000" flipH="1">
                      <a:off x="2242971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6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7" name="円/楕円 4"/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11" name="片側の 2 つの角を丸めた四角形 810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12" name="グループ化 811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16" name="台形 815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7" name="台形 816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13" name="グループ化 812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14" name="直角三角形 813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5" name="直角三角形 814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06" name="グループ化 805"/>
              <p:cNvGrpSpPr/>
              <p:nvPr/>
            </p:nvGrpSpPr>
            <p:grpSpPr>
              <a:xfrm>
                <a:off x="1969842" y="4860030"/>
                <a:ext cx="450900" cy="98754"/>
                <a:chOff x="-232508" y="4842634"/>
                <a:chExt cx="384075" cy="84118"/>
              </a:xfrm>
            </p:grpSpPr>
            <p:sp>
              <p:nvSpPr>
                <p:cNvPr id="807" name="山形 806"/>
                <p:cNvSpPr/>
                <p:nvPr/>
              </p:nvSpPr>
              <p:spPr>
                <a:xfrm rot="508905">
                  <a:off x="-232508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山形 807"/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93" name="角丸四角形 177"/>
            <p:cNvSpPr/>
            <p:nvPr/>
          </p:nvSpPr>
          <p:spPr>
            <a:xfrm rot="9347365" flipH="1">
              <a:off x="1544238" y="2913420"/>
              <a:ext cx="441626" cy="175896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  <a:gd name="connsiteX0" fmla="*/ 800381 w 800381"/>
                <a:gd name="connsiteY0" fmla="*/ 336218 h 336218"/>
                <a:gd name="connsiteX1" fmla="*/ 167734 w 800381"/>
                <a:gd name="connsiteY1" fmla="*/ 336218 h 336218"/>
                <a:gd name="connsiteX2" fmla="*/ 0 w 800381"/>
                <a:gd name="connsiteY2" fmla="*/ 168484 h 336218"/>
                <a:gd name="connsiteX3" fmla="*/ 167734 w 800381"/>
                <a:gd name="connsiteY3" fmla="*/ 750 h 336218"/>
                <a:gd name="connsiteX4" fmla="*/ 625785 w 800381"/>
                <a:gd name="connsiteY4" fmla="*/ 0 h 33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6218">
                  <a:moveTo>
                    <a:pt x="800381" y="336218"/>
                  </a:moveTo>
                  <a:lnTo>
                    <a:pt x="167734" y="336218"/>
                  </a:lnTo>
                  <a:cubicBezTo>
                    <a:pt x="75097" y="336218"/>
                    <a:pt x="0" y="261121"/>
                    <a:pt x="0" y="168484"/>
                  </a:cubicBezTo>
                  <a:cubicBezTo>
                    <a:pt x="0" y="75847"/>
                    <a:pt x="75097" y="750"/>
                    <a:pt x="167734" y="750"/>
                  </a:cubicBezTo>
                  <a:lnTo>
                    <a:pt x="625785" y="0"/>
                  </a:lnTo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94" name="グループ化 793"/>
            <p:cNvGrpSpPr/>
            <p:nvPr/>
          </p:nvGrpSpPr>
          <p:grpSpPr>
            <a:xfrm rot="4045281" flipH="1">
              <a:off x="1698063" y="2342116"/>
              <a:ext cx="349793" cy="233405"/>
              <a:chOff x="5091767" y="1806039"/>
              <a:chExt cx="668616" cy="446146"/>
            </a:xfrm>
          </p:grpSpPr>
          <p:sp>
            <p:nvSpPr>
              <p:cNvPr id="803" name="角丸四角形 802"/>
              <p:cNvSpPr/>
              <p:nvPr/>
            </p:nvSpPr>
            <p:spPr>
              <a:xfrm rot="19595564">
                <a:off x="5439969" y="1865857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 rot="11700000">
                <a:off x="5091767" y="1806039"/>
                <a:ext cx="548539" cy="446146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  <a:gd name="connsiteX0" fmla="*/ 720505 w 759541"/>
                  <a:gd name="connsiteY0" fmla="*/ 393157 h 508130"/>
                  <a:gd name="connsiteX1" fmla="*/ 663874 w 759541"/>
                  <a:gd name="connsiteY1" fmla="*/ 394581 h 508130"/>
                  <a:gd name="connsiteX2" fmla="*/ 467036 w 759541"/>
                  <a:gd name="connsiteY2" fmla="*/ 318789 h 508130"/>
                  <a:gd name="connsiteX3" fmla="*/ 244987 w 759541"/>
                  <a:gd name="connsiteY3" fmla="*/ 379825 h 508130"/>
                  <a:gd name="connsiteX4" fmla="*/ 116682 w 759541"/>
                  <a:gd name="connsiteY4" fmla="*/ 508130 h 508130"/>
                  <a:gd name="connsiteX5" fmla="*/ 20019 w 759541"/>
                  <a:gd name="connsiteY5" fmla="*/ 508130 h 508130"/>
                  <a:gd name="connsiteX6" fmla="*/ 20019 w 759541"/>
                  <a:gd name="connsiteY6" fmla="*/ 508129 h 508130"/>
                  <a:gd name="connsiteX7" fmla="*/ 20019 w 759541"/>
                  <a:gd name="connsiteY7" fmla="*/ 411466 h 508130"/>
                  <a:gd name="connsiteX8" fmla="*/ 159327 w 759541"/>
                  <a:gd name="connsiteY8" fmla="*/ 272159 h 508130"/>
                  <a:gd name="connsiteX9" fmla="*/ 181939 w 759541"/>
                  <a:gd name="connsiteY9" fmla="*/ 257144 h 508130"/>
                  <a:gd name="connsiteX10" fmla="*/ 298444 w 759541"/>
                  <a:gd name="connsiteY10" fmla="*/ 182795 h 508130"/>
                  <a:gd name="connsiteX11" fmla="*/ 392119 w 759541"/>
                  <a:gd name="connsiteY11" fmla="*/ 15 h 508130"/>
                  <a:gd name="connsiteX12" fmla="*/ 613135 w 759541"/>
                  <a:gd name="connsiteY12" fmla="*/ 216420 h 508130"/>
                  <a:gd name="connsiteX13" fmla="*/ 717066 w 759541"/>
                  <a:gd name="connsiteY13" fmla="*/ 256439 h 508130"/>
                  <a:gd name="connsiteX14" fmla="*/ 758116 w 759541"/>
                  <a:gd name="connsiteY14" fmla="*/ 295476 h 508130"/>
                  <a:gd name="connsiteX15" fmla="*/ 759541 w 759541"/>
                  <a:gd name="connsiteY15" fmla="*/ 352106 h 508130"/>
                  <a:gd name="connsiteX16" fmla="*/ 743761 w 759541"/>
                  <a:gd name="connsiteY16" fmla="*/ 376901 h 508130"/>
                  <a:gd name="connsiteX17" fmla="*/ 720505 w 759541"/>
                  <a:gd name="connsiteY17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17066 w 759541"/>
                  <a:gd name="connsiteY12" fmla="*/ 256439 h 508130"/>
                  <a:gd name="connsiteX13" fmla="*/ 758116 w 759541"/>
                  <a:gd name="connsiteY13" fmla="*/ 295476 h 508130"/>
                  <a:gd name="connsiteX14" fmla="*/ 759541 w 759541"/>
                  <a:gd name="connsiteY14" fmla="*/ 352106 h 508130"/>
                  <a:gd name="connsiteX15" fmla="*/ 743761 w 759541"/>
                  <a:gd name="connsiteY15" fmla="*/ 376901 h 508130"/>
                  <a:gd name="connsiteX16" fmla="*/ 720505 w 759541"/>
                  <a:gd name="connsiteY16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8116 w 759541"/>
                  <a:gd name="connsiteY12" fmla="*/ 295476 h 508130"/>
                  <a:gd name="connsiteX13" fmla="*/ 759541 w 759541"/>
                  <a:gd name="connsiteY13" fmla="*/ 352106 h 508130"/>
                  <a:gd name="connsiteX14" fmla="*/ 743761 w 759541"/>
                  <a:gd name="connsiteY14" fmla="*/ 376901 h 508130"/>
                  <a:gd name="connsiteX15" fmla="*/ 720505 w 759541"/>
                  <a:gd name="connsiteY15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9541 w 759541"/>
                  <a:gd name="connsiteY12" fmla="*/ 352106 h 508130"/>
                  <a:gd name="connsiteX13" fmla="*/ 743761 w 759541"/>
                  <a:gd name="connsiteY13" fmla="*/ 376901 h 508130"/>
                  <a:gd name="connsiteX14" fmla="*/ 720505 w 759541"/>
                  <a:gd name="connsiteY14" fmla="*/ 393157 h 508130"/>
                  <a:gd name="connsiteX0" fmla="*/ 720505 w 743761"/>
                  <a:gd name="connsiteY0" fmla="*/ 393157 h 508130"/>
                  <a:gd name="connsiteX1" fmla="*/ 467036 w 743761"/>
                  <a:gd name="connsiteY1" fmla="*/ 318789 h 508130"/>
                  <a:gd name="connsiteX2" fmla="*/ 244987 w 743761"/>
                  <a:gd name="connsiteY2" fmla="*/ 379825 h 508130"/>
                  <a:gd name="connsiteX3" fmla="*/ 116682 w 743761"/>
                  <a:gd name="connsiteY3" fmla="*/ 508130 h 508130"/>
                  <a:gd name="connsiteX4" fmla="*/ 20019 w 743761"/>
                  <a:gd name="connsiteY4" fmla="*/ 508130 h 508130"/>
                  <a:gd name="connsiteX5" fmla="*/ 20019 w 743761"/>
                  <a:gd name="connsiteY5" fmla="*/ 508129 h 508130"/>
                  <a:gd name="connsiteX6" fmla="*/ 20019 w 743761"/>
                  <a:gd name="connsiteY6" fmla="*/ 411466 h 508130"/>
                  <a:gd name="connsiteX7" fmla="*/ 159327 w 743761"/>
                  <a:gd name="connsiteY7" fmla="*/ 272159 h 508130"/>
                  <a:gd name="connsiteX8" fmla="*/ 181939 w 743761"/>
                  <a:gd name="connsiteY8" fmla="*/ 257144 h 508130"/>
                  <a:gd name="connsiteX9" fmla="*/ 298444 w 743761"/>
                  <a:gd name="connsiteY9" fmla="*/ 182795 h 508130"/>
                  <a:gd name="connsiteX10" fmla="*/ 392119 w 743761"/>
                  <a:gd name="connsiteY10" fmla="*/ 15 h 508130"/>
                  <a:gd name="connsiteX11" fmla="*/ 613135 w 743761"/>
                  <a:gd name="connsiteY11" fmla="*/ 216420 h 508130"/>
                  <a:gd name="connsiteX12" fmla="*/ 743761 w 743761"/>
                  <a:gd name="connsiteY12" fmla="*/ 376901 h 508130"/>
                  <a:gd name="connsiteX13" fmla="*/ 720505 w 743761"/>
                  <a:gd name="connsiteY13" fmla="*/ 393157 h 508130"/>
                  <a:gd name="connsiteX0" fmla="*/ 720505 w 720505"/>
                  <a:gd name="connsiteY0" fmla="*/ 393157 h 508130"/>
                  <a:gd name="connsiteX1" fmla="*/ 467036 w 720505"/>
                  <a:gd name="connsiteY1" fmla="*/ 318789 h 508130"/>
                  <a:gd name="connsiteX2" fmla="*/ 244987 w 720505"/>
                  <a:gd name="connsiteY2" fmla="*/ 379825 h 508130"/>
                  <a:gd name="connsiteX3" fmla="*/ 116682 w 720505"/>
                  <a:gd name="connsiteY3" fmla="*/ 508130 h 508130"/>
                  <a:gd name="connsiteX4" fmla="*/ 20019 w 720505"/>
                  <a:gd name="connsiteY4" fmla="*/ 508130 h 508130"/>
                  <a:gd name="connsiteX5" fmla="*/ 20019 w 720505"/>
                  <a:gd name="connsiteY5" fmla="*/ 508129 h 508130"/>
                  <a:gd name="connsiteX6" fmla="*/ 20019 w 720505"/>
                  <a:gd name="connsiteY6" fmla="*/ 411466 h 508130"/>
                  <a:gd name="connsiteX7" fmla="*/ 159327 w 720505"/>
                  <a:gd name="connsiteY7" fmla="*/ 272159 h 508130"/>
                  <a:gd name="connsiteX8" fmla="*/ 181939 w 720505"/>
                  <a:gd name="connsiteY8" fmla="*/ 257144 h 508130"/>
                  <a:gd name="connsiteX9" fmla="*/ 298444 w 720505"/>
                  <a:gd name="connsiteY9" fmla="*/ 182795 h 508130"/>
                  <a:gd name="connsiteX10" fmla="*/ 392119 w 720505"/>
                  <a:gd name="connsiteY10" fmla="*/ 15 h 508130"/>
                  <a:gd name="connsiteX11" fmla="*/ 613135 w 720505"/>
                  <a:gd name="connsiteY11" fmla="*/ 216420 h 508130"/>
                  <a:gd name="connsiteX12" fmla="*/ 720505 w 720505"/>
                  <a:gd name="connsiteY12" fmla="*/ 393157 h 508130"/>
                  <a:gd name="connsiteX0" fmla="*/ 613135 w 613134"/>
                  <a:gd name="connsiteY0" fmla="*/ 216420 h 508130"/>
                  <a:gd name="connsiteX1" fmla="*/ 467036 w 613134"/>
                  <a:gd name="connsiteY1" fmla="*/ 318789 h 508130"/>
                  <a:gd name="connsiteX2" fmla="*/ 244987 w 613134"/>
                  <a:gd name="connsiteY2" fmla="*/ 379825 h 508130"/>
                  <a:gd name="connsiteX3" fmla="*/ 116682 w 613134"/>
                  <a:gd name="connsiteY3" fmla="*/ 508130 h 508130"/>
                  <a:gd name="connsiteX4" fmla="*/ 20019 w 613134"/>
                  <a:gd name="connsiteY4" fmla="*/ 508130 h 508130"/>
                  <a:gd name="connsiteX5" fmla="*/ 20019 w 613134"/>
                  <a:gd name="connsiteY5" fmla="*/ 508129 h 508130"/>
                  <a:gd name="connsiteX6" fmla="*/ 20019 w 613134"/>
                  <a:gd name="connsiteY6" fmla="*/ 411466 h 508130"/>
                  <a:gd name="connsiteX7" fmla="*/ 159327 w 613134"/>
                  <a:gd name="connsiteY7" fmla="*/ 272159 h 508130"/>
                  <a:gd name="connsiteX8" fmla="*/ 181939 w 613134"/>
                  <a:gd name="connsiteY8" fmla="*/ 257144 h 508130"/>
                  <a:gd name="connsiteX9" fmla="*/ 298444 w 613134"/>
                  <a:gd name="connsiteY9" fmla="*/ 182795 h 508130"/>
                  <a:gd name="connsiteX10" fmla="*/ 392119 w 613134"/>
                  <a:gd name="connsiteY10" fmla="*/ 15 h 508130"/>
                  <a:gd name="connsiteX11" fmla="*/ 613135 w 613134"/>
                  <a:gd name="connsiteY11" fmla="*/ 216420 h 508130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4762" h="508141">
                    <a:moveTo>
                      <a:pt x="624762" y="139039"/>
                    </a:moveTo>
                    <a:cubicBezTo>
                      <a:pt x="572187" y="198959"/>
                      <a:pt x="549227" y="259412"/>
                      <a:pt x="467036" y="318800"/>
                    </a:cubicBezTo>
                    <a:cubicBezTo>
                      <a:pt x="404110" y="364268"/>
                      <a:pt x="319003" y="359491"/>
                      <a:pt x="244987" y="379836"/>
                    </a:cubicBezTo>
                    <a:lnTo>
                      <a:pt x="116682" y="508141"/>
                    </a:lnTo>
                    <a:cubicBezTo>
                      <a:pt x="89990" y="534834"/>
                      <a:pt x="46711" y="534834"/>
                      <a:pt x="20019" y="508141"/>
                    </a:cubicBezTo>
                    <a:lnTo>
                      <a:pt x="20019" y="508140"/>
                    </a:lnTo>
                    <a:cubicBezTo>
                      <a:pt x="-6674" y="481448"/>
                      <a:pt x="-6673" y="438169"/>
                      <a:pt x="20019" y="411477"/>
                    </a:cubicBezTo>
                    <a:lnTo>
                      <a:pt x="159327" y="272170"/>
                    </a:lnTo>
                    <a:cubicBezTo>
                      <a:pt x="166000" y="265497"/>
                      <a:pt x="173711" y="260491"/>
                      <a:pt x="181939" y="257155"/>
                    </a:cubicBezTo>
                    <a:lnTo>
                      <a:pt x="298444" y="182806"/>
                    </a:lnTo>
                    <a:lnTo>
                      <a:pt x="392119" y="26"/>
                    </a:lnTo>
                    <a:cubicBezTo>
                      <a:pt x="446927" y="-1866"/>
                      <a:pt x="570604" y="96302"/>
                      <a:pt x="624762" y="1390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5" name="角丸四角形 177"/>
            <p:cNvSpPr/>
            <p:nvPr/>
          </p:nvSpPr>
          <p:spPr>
            <a:xfrm rot="12252635">
              <a:off x="2420596" y="2913420"/>
              <a:ext cx="441626" cy="175896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  <a:gd name="connsiteX0" fmla="*/ 800381 w 800381"/>
                <a:gd name="connsiteY0" fmla="*/ 336218 h 336218"/>
                <a:gd name="connsiteX1" fmla="*/ 167734 w 800381"/>
                <a:gd name="connsiteY1" fmla="*/ 336218 h 336218"/>
                <a:gd name="connsiteX2" fmla="*/ 0 w 800381"/>
                <a:gd name="connsiteY2" fmla="*/ 168484 h 336218"/>
                <a:gd name="connsiteX3" fmla="*/ 167734 w 800381"/>
                <a:gd name="connsiteY3" fmla="*/ 750 h 336218"/>
                <a:gd name="connsiteX4" fmla="*/ 625785 w 800381"/>
                <a:gd name="connsiteY4" fmla="*/ 0 h 33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6218">
                  <a:moveTo>
                    <a:pt x="800381" y="336218"/>
                  </a:moveTo>
                  <a:lnTo>
                    <a:pt x="167734" y="336218"/>
                  </a:lnTo>
                  <a:cubicBezTo>
                    <a:pt x="75097" y="336218"/>
                    <a:pt x="0" y="261121"/>
                    <a:pt x="0" y="168484"/>
                  </a:cubicBezTo>
                  <a:cubicBezTo>
                    <a:pt x="0" y="75847"/>
                    <a:pt x="75097" y="750"/>
                    <a:pt x="167734" y="750"/>
                  </a:cubicBezTo>
                  <a:lnTo>
                    <a:pt x="625785" y="0"/>
                  </a:lnTo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96" name="グループ化 795"/>
            <p:cNvGrpSpPr/>
            <p:nvPr/>
          </p:nvGrpSpPr>
          <p:grpSpPr>
            <a:xfrm rot="17554719">
              <a:off x="2358604" y="2342116"/>
              <a:ext cx="349793" cy="233405"/>
              <a:chOff x="5091767" y="1806039"/>
              <a:chExt cx="668616" cy="446146"/>
            </a:xfrm>
          </p:grpSpPr>
          <p:sp>
            <p:nvSpPr>
              <p:cNvPr id="801" name="角丸四角形 800"/>
              <p:cNvSpPr/>
              <p:nvPr/>
            </p:nvSpPr>
            <p:spPr>
              <a:xfrm rot="19595564">
                <a:off x="5439969" y="1865857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フリーフォーム 801"/>
              <p:cNvSpPr/>
              <p:nvPr/>
            </p:nvSpPr>
            <p:spPr>
              <a:xfrm rot="11700000">
                <a:off x="5091767" y="1806039"/>
                <a:ext cx="548539" cy="446146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  <a:gd name="connsiteX0" fmla="*/ 720505 w 759541"/>
                  <a:gd name="connsiteY0" fmla="*/ 393157 h 508130"/>
                  <a:gd name="connsiteX1" fmla="*/ 663874 w 759541"/>
                  <a:gd name="connsiteY1" fmla="*/ 394581 h 508130"/>
                  <a:gd name="connsiteX2" fmla="*/ 467036 w 759541"/>
                  <a:gd name="connsiteY2" fmla="*/ 318789 h 508130"/>
                  <a:gd name="connsiteX3" fmla="*/ 244987 w 759541"/>
                  <a:gd name="connsiteY3" fmla="*/ 379825 h 508130"/>
                  <a:gd name="connsiteX4" fmla="*/ 116682 w 759541"/>
                  <a:gd name="connsiteY4" fmla="*/ 508130 h 508130"/>
                  <a:gd name="connsiteX5" fmla="*/ 20019 w 759541"/>
                  <a:gd name="connsiteY5" fmla="*/ 508130 h 508130"/>
                  <a:gd name="connsiteX6" fmla="*/ 20019 w 759541"/>
                  <a:gd name="connsiteY6" fmla="*/ 508129 h 508130"/>
                  <a:gd name="connsiteX7" fmla="*/ 20019 w 759541"/>
                  <a:gd name="connsiteY7" fmla="*/ 411466 h 508130"/>
                  <a:gd name="connsiteX8" fmla="*/ 159327 w 759541"/>
                  <a:gd name="connsiteY8" fmla="*/ 272159 h 508130"/>
                  <a:gd name="connsiteX9" fmla="*/ 181939 w 759541"/>
                  <a:gd name="connsiteY9" fmla="*/ 257144 h 508130"/>
                  <a:gd name="connsiteX10" fmla="*/ 298444 w 759541"/>
                  <a:gd name="connsiteY10" fmla="*/ 182795 h 508130"/>
                  <a:gd name="connsiteX11" fmla="*/ 392119 w 759541"/>
                  <a:gd name="connsiteY11" fmla="*/ 15 h 508130"/>
                  <a:gd name="connsiteX12" fmla="*/ 613135 w 759541"/>
                  <a:gd name="connsiteY12" fmla="*/ 216420 h 508130"/>
                  <a:gd name="connsiteX13" fmla="*/ 717066 w 759541"/>
                  <a:gd name="connsiteY13" fmla="*/ 256439 h 508130"/>
                  <a:gd name="connsiteX14" fmla="*/ 758116 w 759541"/>
                  <a:gd name="connsiteY14" fmla="*/ 295476 h 508130"/>
                  <a:gd name="connsiteX15" fmla="*/ 759541 w 759541"/>
                  <a:gd name="connsiteY15" fmla="*/ 352106 h 508130"/>
                  <a:gd name="connsiteX16" fmla="*/ 743761 w 759541"/>
                  <a:gd name="connsiteY16" fmla="*/ 376901 h 508130"/>
                  <a:gd name="connsiteX17" fmla="*/ 720505 w 759541"/>
                  <a:gd name="connsiteY17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17066 w 759541"/>
                  <a:gd name="connsiteY12" fmla="*/ 256439 h 508130"/>
                  <a:gd name="connsiteX13" fmla="*/ 758116 w 759541"/>
                  <a:gd name="connsiteY13" fmla="*/ 295476 h 508130"/>
                  <a:gd name="connsiteX14" fmla="*/ 759541 w 759541"/>
                  <a:gd name="connsiteY14" fmla="*/ 352106 h 508130"/>
                  <a:gd name="connsiteX15" fmla="*/ 743761 w 759541"/>
                  <a:gd name="connsiteY15" fmla="*/ 376901 h 508130"/>
                  <a:gd name="connsiteX16" fmla="*/ 720505 w 759541"/>
                  <a:gd name="connsiteY16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8116 w 759541"/>
                  <a:gd name="connsiteY12" fmla="*/ 295476 h 508130"/>
                  <a:gd name="connsiteX13" fmla="*/ 759541 w 759541"/>
                  <a:gd name="connsiteY13" fmla="*/ 352106 h 508130"/>
                  <a:gd name="connsiteX14" fmla="*/ 743761 w 759541"/>
                  <a:gd name="connsiteY14" fmla="*/ 376901 h 508130"/>
                  <a:gd name="connsiteX15" fmla="*/ 720505 w 759541"/>
                  <a:gd name="connsiteY15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9541 w 759541"/>
                  <a:gd name="connsiteY12" fmla="*/ 352106 h 508130"/>
                  <a:gd name="connsiteX13" fmla="*/ 743761 w 759541"/>
                  <a:gd name="connsiteY13" fmla="*/ 376901 h 508130"/>
                  <a:gd name="connsiteX14" fmla="*/ 720505 w 759541"/>
                  <a:gd name="connsiteY14" fmla="*/ 393157 h 508130"/>
                  <a:gd name="connsiteX0" fmla="*/ 720505 w 743761"/>
                  <a:gd name="connsiteY0" fmla="*/ 393157 h 508130"/>
                  <a:gd name="connsiteX1" fmla="*/ 467036 w 743761"/>
                  <a:gd name="connsiteY1" fmla="*/ 318789 h 508130"/>
                  <a:gd name="connsiteX2" fmla="*/ 244987 w 743761"/>
                  <a:gd name="connsiteY2" fmla="*/ 379825 h 508130"/>
                  <a:gd name="connsiteX3" fmla="*/ 116682 w 743761"/>
                  <a:gd name="connsiteY3" fmla="*/ 508130 h 508130"/>
                  <a:gd name="connsiteX4" fmla="*/ 20019 w 743761"/>
                  <a:gd name="connsiteY4" fmla="*/ 508130 h 508130"/>
                  <a:gd name="connsiteX5" fmla="*/ 20019 w 743761"/>
                  <a:gd name="connsiteY5" fmla="*/ 508129 h 508130"/>
                  <a:gd name="connsiteX6" fmla="*/ 20019 w 743761"/>
                  <a:gd name="connsiteY6" fmla="*/ 411466 h 508130"/>
                  <a:gd name="connsiteX7" fmla="*/ 159327 w 743761"/>
                  <a:gd name="connsiteY7" fmla="*/ 272159 h 508130"/>
                  <a:gd name="connsiteX8" fmla="*/ 181939 w 743761"/>
                  <a:gd name="connsiteY8" fmla="*/ 257144 h 508130"/>
                  <a:gd name="connsiteX9" fmla="*/ 298444 w 743761"/>
                  <a:gd name="connsiteY9" fmla="*/ 182795 h 508130"/>
                  <a:gd name="connsiteX10" fmla="*/ 392119 w 743761"/>
                  <a:gd name="connsiteY10" fmla="*/ 15 h 508130"/>
                  <a:gd name="connsiteX11" fmla="*/ 613135 w 743761"/>
                  <a:gd name="connsiteY11" fmla="*/ 216420 h 508130"/>
                  <a:gd name="connsiteX12" fmla="*/ 743761 w 743761"/>
                  <a:gd name="connsiteY12" fmla="*/ 376901 h 508130"/>
                  <a:gd name="connsiteX13" fmla="*/ 720505 w 743761"/>
                  <a:gd name="connsiteY13" fmla="*/ 393157 h 508130"/>
                  <a:gd name="connsiteX0" fmla="*/ 720505 w 720505"/>
                  <a:gd name="connsiteY0" fmla="*/ 393157 h 508130"/>
                  <a:gd name="connsiteX1" fmla="*/ 467036 w 720505"/>
                  <a:gd name="connsiteY1" fmla="*/ 318789 h 508130"/>
                  <a:gd name="connsiteX2" fmla="*/ 244987 w 720505"/>
                  <a:gd name="connsiteY2" fmla="*/ 379825 h 508130"/>
                  <a:gd name="connsiteX3" fmla="*/ 116682 w 720505"/>
                  <a:gd name="connsiteY3" fmla="*/ 508130 h 508130"/>
                  <a:gd name="connsiteX4" fmla="*/ 20019 w 720505"/>
                  <a:gd name="connsiteY4" fmla="*/ 508130 h 508130"/>
                  <a:gd name="connsiteX5" fmla="*/ 20019 w 720505"/>
                  <a:gd name="connsiteY5" fmla="*/ 508129 h 508130"/>
                  <a:gd name="connsiteX6" fmla="*/ 20019 w 720505"/>
                  <a:gd name="connsiteY6" fmla="*/ 411466 h 508130"/>
                  <a:gd name="connsiteX7" fmla="*/ 159327 w 720505"/>
                  <a:gd name="connsiteY7" fmla="*/ 272159 h 508130"/>
                  <a:gd name="connsiteX8" fmla="*/ 181939 w 720505"/>
                  <a:gd name="connsiteY8" fmla="*/ 257144 h 508130"/>
                  <a:gd name="connsiteX9" fmla="*/ 298444 w 720505"/>
                  <a:gd name="connsiteY9" fmla="*/ 182795 h 508130"/>
                  <a:gd name="connsiteX10" fmla="*/ 392119 w 720505"/>
                  <a:gd name="connsiteY10" fmla="*/ 15 h 508130"/>
                  <a:gd name="connsiteX11" fmla="*/ 613135 w 720505"/>
                  <a:gd name="connsiteY11" fmla="*/ 216420 h 508130"/>
                  <a:gd name="connsiteX12" fmla="*/ 720505 w 720505"/>
                  <a:gd name="connsiteY12" fmla="*/ 393157 h 508130"/>
                  <a:gd name="connsiteX0" fmla="*/ 613135 w 613134"/>
                  <a:gd name="connsiteY0" fmla="*/ 216420 h 508130"/>
                  <a:gd name="connsiteX1" fmla="*/ 467036 w 613134"/>
                  <a:gd name="connsiteY1" fmla="*/ 318789 h 508130"/>
                  <a:gd name="connsiteX2" fmla="*/ 244987 w 613134"/>
                  <a:gd name="connsiteY2" fmla="*/ 379825 h 508130"/>
                  <a:gd name="connsiteX3" fmla="*/ 116682 w 613134"/>
                  <a:gd name="connsiteY3" fmla="*/ 508130 h 508130"/>
                  <a:gd name="connsiteX4" fmla="*/ 20019 w 613134"/>
                  <a:gd name="connsiteY4" fmla="*/ 508130 h 508130"/>
                  <a:gd name="connsiteX5" fmla="*/ 20019 w 613134"/>
                  <a:gd name="connsiteY5" fmla="*/ 508129 h 508130"/>
                  <a:gd name="connsiteX6" fmla="*/ 20019 w 613134"/>
                  <a:gd name="connsiteY6" fmla="*/ 411466 h 508130"/>
                  <a:gd name="connsiteX7" fmla="*/ 159327 w 613134"/>
                  <a:gd name="connsiteY7" fmla="*/ 272159 h 508130"/>
                  <a:gd name="connsiteX8" fmla="*/ 181939 w 613134"/>
                  <a:gd name="connsiteY8" fmla="*/ 257144 h 508130"/>
                  <a:gd name="connsiteX9" fmla="*/ 298444 w 613134"/>
                  <a:gd name="connsiteY9" fmla="*/ 182795 h 508130"/>
                  <a:gd name="connsiteX10" fmla="*/ 392119 w 613134"/>
                  <a:gd name="connsiteY10" fmla="*/ 15 h 508130"/>
                  <a:gd name="connsiteX11" fmla="*/ 613135 w 613134"/>
                  <a:gd name="connsiteY11" fmla="*/ 216420 h 508130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4762" h="508141">
                    <a:moveTo>
                      <a:pt x="624762" y="139039"/>
                    </a:moveTo>
                    <a:cubicBezTo>
                      <a:pt x="572187" y="198959"/>
                      <a:pt x="549227" y="259412"/>
                      <a:pt x="467036" y="318800"/>
                    </a:cubicBezTo>
                    <a:cubicBezTo>
                      <a:pt x="404110" y="364268"/>
                      <a:pt x="319003" y="359491"/>
                      <a:pt x="244987" y="379836"/>
                    </a:cubicBezTo>
                    <a:lnTo>
                      <a:pt x="116682" y="508141"/>
                    </a:lnTo>
                    <a:cubicBezTo>
                      <a:pt x="89990" y="534834"/>
                      <a:pt x="46711" y="534834"/>
                      <a:pt x="20019" y="508141"/>
                    </a:cubicBezTo>
                    <a:lnTo>
                      <a:pt x="20019" y="508140"/>
                    </a:lnTo>
                    <a:cubicBezTo>
                      <a:pt x="-6674" y="481448"/>
                      <a:pt x="-6673" y="438169"/>
                      <a:pt x="20019" y="411477"/>
                    </a:cubicBezTo>
                    <a:lnTo>
                      <a:pt x="159327" y="272170"/>
                    </a:lnTo>
                    <a:cubicBezTo>
                      <a:pt x="166000" y="265497"/>
                      <a:pt x="173711" y="260491"/>
                      <a:pt x="181939" y="257155"/>
                    </a:cubicBezTo>
                    <a:lnTo>
                      <a:pt x="298444" y="182806"/>
                    </a:lnTo>
                    <a:lnTo>
                      <a:pt x="392119" y="26"/>
                    </a:lnTo>
                    <a:cubicBezTo>
                      <a:pt x="446927" y="-1866"/>
                      <a:pt x="570604" y="96302"/>
                      <a:pt x="624762" y="1390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7" name="台形 796"/>
            <p:cNvSpPr/>
            <p:nvPr/>
          </p:nvSpPr>
          <p:spPr>
            <a:xfrm rot="1541758" flipH="1">
              <a:off x="1779091" y="2571319"/>
              <a:ext cx="164442" cy="82926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8" name="片側の 2 つの角を丸めた四角形 797"/>
            <p:cNvSpPr/>
            <p:nvPr/>
          </p:nvSpPr>
          <p:spPr>
            <a:xfrm rot="12357779" flipH="1">
              <a:off x="1638353" y="2613970"/>
              <a:ext cx="176676" cy="5467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9" name="台形 798"/>
            <p:cNvSpPr/>
            <p:nvPr/>
          </p:nvSpPr>
          <p:spPr>
            <a:xfrm rot="20058242">
              <a:off x="2462927" y="2571319"/>
              <a:ext cx="164442" cy="82926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0" name="片側の 2 つの角を丸めた四角形 799"/>
            <p:cNvSpPr/>
            <p:nvPr/>
          </p:nvSpPr>
          <p:spPr>
            <a:xfrm rot="9242221">
              <a:off x="2591432" y="2613970"/>
              <a:ext cx="176676" cy="5467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8" name="グループ化 827"/>
          <p:cNvGrpSpPr/>
          <p:nvPr/>
        </p:nvGrpSpPr>
        <p:grpSpPr>
          <a:xfrm>
            <a:off x="5818995" y="836988"/>
            <a:ext cx="1930031" cy="1561154"/>
            <a:chOff x="2508538" y="1988000"/>
            <a:chExt cx="1674344" cy="1354335"/>
          </a:xfrm>
        </p:grpSpPr>
        <p:grpSp>
          <p:nvGrpSpPr>
            <p:cNvPr id="829" name="グループ化 828"/>
            <p:cNvGrpSpPr/>
            <p:nvPr/>
          </p:nvGrpSpPr>
          <p:grpSpPr>
            <a:xfrm>
              <a:off x="2984923" y="1988000"/>
              <a:ext cx="719603" cy="1354335"/>
              <a:chOff x="2983118" y="4461709"/>
              <a:chExt cx="719603" cy="1354335"/>
            </a:xfrm>
          </p:grpSpPr>
          <p:grpSp>
            <p:nvGrpSpPr>
              <p:cNvPr id="847" name="グループ化 846"/>
              <p:cNvGrpSpPr/>
              <p:nvPr/>
            </p:nvGrpSpPr>
            <p:grpSpPr>
              <a:xfrm>
                <a:off x="2983118" y="4461709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860" name="片側の 2 つの角を丸めた四角形 859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1" name="フリーフォーム 860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62" name="グループ化 861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870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1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63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4" name="フリーフォーム 863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65" name="グループ化 864"/>
                  <p:cNvGrpSpPr/>
                  <p:nvPr/>
                </p:nvGrpSpPr>
                <p:grpSpPr>
                  <a:xfrm>
                    <a:off x="3093518" y="4866923"/>
                    <a:ext cx="502415" cy="66780"/>
                    <a:chOff x="3080193" y="4866923"/>
                    <a:chExt cx="502415" cy="66780"/>
                  </a:xfrm>
                </p:grpSpPr>
                <p:sp>
                  <p:nvSpPr>
                    <p:cNvPr id="868" name="月 867"/>
                    <p:cNvSpPr/>
                    <p:nvPr/>
                  </p:nvSpPr>
                  <p:spPr>
                    <a:xfrm rot="16200000" flipH="1">
                      <a:off x="3135072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月 868"/>
                    <p:cNvSpPr/>
                    <p:nvPr/>
                  </p:nvSpPr>
                  <p:spPr>
                    <a:xfrm rot="16200000" flipH="1">
                      <a:off x="3460949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66" name="月 865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7" name="円/楕円 4"/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2" name="グループ化 851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53" name="片側の 2 つの角を丸めた四角形 852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54" name="グループ化 853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58" name="台形 85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9" name="台形 85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55" name="グループ化 854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56" name="直角三角形 85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7" name="直角三角形 85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48" name="グループ化 847"/>
              <p:cNvGrpSpPr/>
              <p:nvPr/>
            </p:nvGrpSpPr>
            <p:grpSpPr>
              <a:xfrm>
                <a:off x="3144514" y="4854853"/>
                <a:ext cx="383334" cy="73544"/>
                <a:chOff x="798646" y="4783651"/>
                <a:chExt cx="446912" cy="84119"/>
              </a:xfrm>
            </p:grpSpPr>
            <p:sp>
              <p:nvSpPr>
                <p:cNvPr id="849" name="山形 848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山形 849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30" name="グループ化 829"/>
            <p:cNvGrpSpPr/>
            <p:nvPr/>
          </p:nvGrpSpPr>
          <p:grpSpPr>
            <a:xfrm>
              <a:off x="2508538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831" name="グループ化 830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840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1" name="グループ化 840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42" name="グループ化 841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44" name="角丸四角形 843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5" name="フリーフォーム 844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6" name="台形 845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3" name="片側の 2 つの角を丸めた四角形 842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32" name="グループ化 831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833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34" name="グループ化 833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35" name="グループ化 834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37" name="角丸四角形 836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フリーフォーム 837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9" name="台形 838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36" name="片側の 2 つの角を丸めた四角形 835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72" name="グループ化 871"/>
          <p:cNvGrpSpPr/>
          <p:nvPr/>
        </p:nvGrpSpPr>
        <p:grpSpPr>
          <a:xfrm>
            <a:off x="7726447" y="907451"/>
            <a:ext cx="1930031" cy="1490690"/>
            <a:chOff x="3632552" y="2049129"/>
            <a:chExt cx="1674344" cy="1293206"/>
          </a:xfrm>
        </p:grpSpPr>
        <p:grpSp>
          <p:nvGrpSpPr>
            <p:cNvPr id="873" name="グループ化 872"/>
            <p:cNvGrpSpPr/>
            <p:nvPr/>
          </p:nvGrpSpPr>
          <p:grpSpPr>
            <a:xfrm>
              <a:off x="4108549" y="2049129"/>
              <a:ext cx="719603" cy="1293206"/>
              <a:chOff x="4106744" y="4522838"/>
              <a:chExt cx="719603" cy="1293206"/>
            </a:xfrm>
          </p:grpSpPr>
          <p:grpSp>
            <p:nvGrpSpPr>
              <p:cNvPr id="891" name="グループ化 890"/>
              <p:cNvGrpSpPr/>
              <p:nvPr/>
            </p:nvGrpSpPr>
            <p:grpSpPr>
              <a:xfrm>
                <a:off x="4106744" y="4522838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895" name="グループ化 894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904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5" name="片側の 2 つの角を丸めた四角形 904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06" name="グループ化 905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913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4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07" name="角丸四角形 906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08" name="グループ化 907"/>
                  <p:cNvGrpSpPr/>
                  <p:nvPr/>
                </p:nvGrpSpPr>
                <p:grpSpPr>
                  <a:xfrm>
                    <a:off x="4227264" y="4923362"/>
                    <a:ext cx="482174" cy="45721"/>
                    <a:chOff x="4232627" y="4923362"/>
                    <a:chExt cx="482174" cy="45721"/>
                  </a:xfrm>
                </p:grpSpPr>
                <p:sp>
                  <p:nvSpPr>
                    <p:cNvPr id="911" name="フローチャート: 端子 650"/>
                    <p:cNvSpPr/>
                    <p:nvPr/>
                  </p:nvSpPr>
                  <p:spPr>
                    <a:xfrm>
                      <a:off x="4232627" y="492336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2" name="フローチャート: 端子 651"/>
                    <p:cNvSpPr/>
                    <p:nvPr/>
                  </p:nvSpPr>
                  <p:spPr>
                    <a:xfrm flipH="1">
                      <a:off x="4527570" y="492336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09" name="フリーフォーム 908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0" name="円/楕円 4"/>
                  <p:cNvSpPr/>
                  <p:nvPr/>
                </p:nvSpPr>
                <p:spPr>
                  <a:xfrm rot="10800000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97" name="片側の 2 つの角を丸めた四角形 896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98" name="グループ化 897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902" name="台形 90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3" name="台形 90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99" name="グループ化 898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900" name="直角三角形 89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1" name="直角三角形 90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92" name="グループ化 891"/>
              <p:cNvGrpSpPr/>
              <p:nvPr/>
            </p:nvGrpSpPr>
            <p:grpSpPr>
              <a:xfrm>
                <a:off x="4284179" y="4845518"/>
                <a:ext cx="357872" cy="68659"/>
                <a:chOff x="798646" y="4783651"/>
                <a:chExt cx="446912" cy="84119"/>
              </a:xfrm>
            </p:grpSpPr>
            <p:sp>
              <p:nvSpPr>
                <p:cNvPr id="893" name="山形 892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4" name="山形 893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74" name="グループ化 873"/>
            <p:cNvGrpSpPr/>
            <p:nvPr/>
          </p:nvGrpSpPr>
          <p:grpSpPr>
            <a:xfrm>
              <a:off x="3632552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875" name="グループ化 874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884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5" name="グループ化 884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86" name="グループ化 885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88" name="角丸四角形 887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9" name="フリーフォーム 888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0" name="台形 88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7" name="片側の 2 つの角を丸めた四角形 886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76" name="グループ化 875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877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8" name="グループ化 877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79" name="グループ化 878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81" name="角丸四角形 880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2" name="フリーフォーム 881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3" name="台形 88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0" name="片側の 2 つの角を丸めた四角形 879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15" name="グループ化 914"/>
          <p:cNvGrpSpPr/>
          <p:nvPr/>
        </p:nvGrpSpPr>
        <p:grpSpPr>
          <a:xfrm>
            <a:off x="587379" y="4290553"/>
            <a:ext cx="1298220" cy="2008293"/>
            <a:chOff x="-609073" y="5009910"/>
            <a:chExt cx="1126234" cy="1742238"/>
          </a:xfrm>
        </p:grpSpPr>
        <p:grpSp>
          <p:nvGrpSpPr>
            <p:cNvPr id="916" name="グループ化 915"/>
            <p:cNvGrpSpPr/>
            <p:nvPr/>
          </p:nvGrpSpPr>
          <p:grpSpPr>
            <a:xfrm>
              <a:off x="-459400" y="5300956"/>
              <a:ext cx="822595" cy="1451192"/>
              <a:chOff x="-459400" y="4574314"/>
              <a:chExt cx="822595" cy="1451192"/>
            </a:xfrm>
          </p:grpSpPr>
          <p:grpSp>
            <p:nvGrpSpPr>
              <p:cNvPr id="926" name="グループ化 925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935" name="片側の 2 つの角を丸めた四角形 934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6" name="フリーフォーム 935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949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0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9" name="フリーフォーム 938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1" name="グループ化 940"/>
                <p:cNvGrpSpPr/>
                <p:nvPr/>
              </p:nvGrpSpPr>
              <p:grpSpPr>
                <a:xfrm>
                  <a:off x="-305013" y="4932818"/>
                  <a:ext cx="513820" cy="173871"/>
                  <a:chOff x="-298046" y="4932818"/>
                  <a:chExt cx="513820" cy="173871"/>
                </a:xfrm>
              </p:grpSpPr>
              <p:sp>
                <p:nvSpPr>
                  <p:cNvPr id="943" name="楕円 14"/>
                  <p:cNvSpPr/>
                  <p:nvPr/>
                </p:nvSpPr>
                <p:spPr>
                  <a:xfrm>
                    <a:off x="-288848" y="5043669"/>
                    <a:ext cx="178546" cy="6302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4" name="楕円 562"/>
                  <p:cNvSpPr/>
                  <p:nvPr/>
                </p:nvSpPr>
                <p:spPr>
                  <a:xfrm>
                    <a:off x="-253100" y="5043669"/>
                    <a:ext cx="107050" cy="630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5" name="楕円 563"/>
                  <p:cNvSpPr/>
                  <p:nvPr/>
                </p:nvSpPr>
                <p:spPr>
                  <a:xfrm>
                    <a:off x="31827" y="5043669"/>
                    <a:ext cx="178546" cy="6302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6" name="楕円 564"/>
                  <p:cNvSpPr/>
                  <p:nvPr/>
                </p:nvSpPr>
                <p:spPr>
                  <a:xfrm>
                    <a:off x="67575" y="5043669"/>
                    <a:ext cx="107050" cy="630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7" name="フリーフォーム 946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8" name="フリーフォーム 947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2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7" name="グループ化 926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28" name="片側の 2 つの角を丸めた四角形 92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29" name="グループ化 92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33" name="台形 93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4" name="台形 93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0" name="グループ化 92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31" name="直角三角形 93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2" name="直角三角形 93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17" name="グループ化 916"/>
            <p:cNvGrpSpPr/>
            <p:nvPr/>
          </p:nvGrpSpPr>
          <p:grpSpPr>
            <a:xfrm>
              <a:off x="-153017" y="5531613"/>
              <a:ext cx="670178" cy="763962"/>
              <a:chOff x="5130621" y="3211895"/>
              <a:chExt cx="670178" cy="763962"/>
            </a:xfrm>
          </p:grpSpPr>
          <p:sp>
            <p:nvSpPr>
              <p:cNvPr id="923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4" name="台形 923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8" name="グループ化 917"/>
            <p:cNvGrpSpPr/>
            <p:nvPr/>
          </p:nvGrpSpPr>
          <p:grpSpPr>
            <a:xfrm rot="2700000">
              <a:off x="-784907" y="5185744"/>
              <a:ext cx="530350" cy="178681"/>
              <a:chOff x="3952240" y="1354359"/>
              <a:chExt cx="924898" cy="311609"/>
            </a:xfrm>
          </p:grpSpPr>
          <p:sp>
            <p:nvSpPr>
              <p:cNvPr id="919" name="六角形 918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0" name="六角形 919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1" name="六角形 920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2" name="六角形 921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51" name="グループ化 950"/>
          <p:cNvGrpSpPr/>
          <p:nvPr/>
        </p:nvGrpSpPr>
        <p:grpSpPr>
          <a:xfrm>
            <a:off x="2456803" y="4432023"/>
            <a:ext cx="1331398" cy="1866823"/>
            <a:chOff x="471966" y="5132638"/>
            <a:chExt cx="1155017" cy="1619510"/>
          </a:xfrm>
        </p:grpSpPr>
        <p:grpSp>
          <p:nvGrpSpPr>
            <p:cNvPr id="952" name="グループ化 951"/>
            <p:cNvGrpSpPr/>
            <p:nvPr/>
          </p:nvGrpSpPr>
          <p:grpSpPr>
            <a:xfrm>
              <a:off x="703823" y="5375850"/>
              <a:ext cx="719603" cy="1376298"/>
              <a:chOff x="703823" y="4649208"/>
              <a:chExt cx="719603" cy="1376298"/>
            </a:xfrm>
          </p:grpSpPr>
          <p:grpSp>
            <p:nvGrpSpPr>
              <p:cNvPr id="962" name="グループ化 961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71" name="片側の 2 つの角を丸めた四角形 970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2" name="グループ化 971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85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7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8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3" name="グループ化 972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83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4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5" name="グループ化 974"/>
                <p:cNvGrpSpPr/>
                <p:nvPr/>
              </p:nvGrpSpPr>
              <p:grpSpPr>
                <a:xfrm>
                  <a:off x="829639" y="4897338"/>
                  <a:ext cx="467970" cy="157087"/>
                  <a:chOff x="829336" y="4897338"/>
                  <a:chExt cx="467970" cy="157087"/>
                </a:xfrm>
              </p:grpSpPr>
              <p:sp>
                <p:nvSpPr>
                  <p:cNvPr id="979" name="円/楕円 847"/>
                  <p:cNvSpPr/>
                  <p:nvPr/>
                </p:nvSpPr>
                <p:spPr>
                  <a:xfrm>
                    <a:off x="873969" y="5006615"/>
                    <a:ext cx="61693" cy="478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円/楕円 848"/>
                  <p:cNvSpPr/>
                  <p:nvPr/>
                </p:nvSpPr>
                <p:spPr>
                  <a:xfrm>
                    <a:off x="1193057" y="5006615"/>
                    <a:ext cx="61693" cy="478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1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6" name="台形 975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8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3" name="グループ化 962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64" name="片側の 2 つの角を丸めた四角形 96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5" name="グループ化 96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69" name="台形 96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0" name="台形 96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6" name="グループ化 96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67" name="直角三角形 96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8" name="直角三角形 96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53" name="グループ化 952"/>
            <p:cNvGrpSpPr/>
            <p:nvPr/>
          </p:nvGrpSpPr>
          <p:grpSpPr>
            <a:xfrm>
              <a:off x="956805" y="5531613"/>
              <a:ext cx="670178" cy="763962"/>
              <a:chOff x="5130621" y="3211895"/>
              <a:chExt cx="670178" cy="763962"/>
            </a:xfrm>
          </p:grpSpPr>
          <p:sp>
            <p:nvSpPr>
              <p:cNvPr id="959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台形 959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1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4" name="グループ化 953"/>
            <p:cNvGrpSpPr/>
            <p:nvPr/>
          </p:nvGrpSpPr>
          <p:grpSpPr>
            <a:xfrm rot="2700000">
              <a:off x="296132" y="5308472"/>
              <a:ext cx="530350" cy="178681"/>
              <a:chOff x="3952240" y="1354359"/>
              <a:chExt cx="924898" cy="311609"/>
            </a:xfrm>
          </p:grpSpPr>
          <p:sp>
            <p:nvSpPr>
              <p:cNvPr id="955" name="六角形 954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6" name="六角形 955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7" name="六角形 956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8" name="六角形 957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9" name="グループ化 988"/>
          <p:cNvGrpSpPr/>
          <p:nvPr/>
        </p:nvGrpSpPr>
        <p:grpSpPr>
          <a:xfrm>
            <a:off x="4250975" y="4432023"/>
            <a:ext cx="1358081" cy="1866823"/>
            <a:chOff x="1585946" y="5132638"/>
            <a:chExt cx="1178165" cy="1619510"/>
          </a:xfrm>
        </p:grpSpPr>
        <p:grpSp>
          <p:nvGrpSpPr>
            <p:cNvPr id="990" name="グループ化 989"/>
            <p:cNvGrpSpPr/>
            <p:nvPr/>
          </p:nvGrpSpPr>
          <p:grpSpPr>
            <a:xfrm>
              <a:off x="1837298" y="5454674"/>
              <a:ext cx="719604" cy="1297474"/>
              <a:chOff x="1837298" y="4728032"/>
              <a:chExt cx="719604" cy="1297474"/>
            </a:xfrm>
          </p:grpSpPr>
          <p:grpSp>
            <p:nvGrpSpPr>
              <p:cNvPr id="1000" name="グループ化 999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009" name="片側の 2 つの角を丸めた四角形 1008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10" name="グループ化 1009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011" name="星 24 1010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4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5" name="弦 1014"/>
                  <p:cNvSpPr/>
                  <p:nvPr/>
                </p:nvSpPr>
                <p:spPr>
                  <a:xfrm>
                    <a:off x="1956346" y="5020466"/>
                    <a:ext cx="195331" cy="95540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6" name="弦 1015"/>
                  <p:cNvSpPr/>
                  <p:nvPr/>
                </p:nvSpPr>
                <p:spPr>
                  <a:xfrm>
                    <a:off x="2016703" y="5030558"/>
                    <a:ext cx="115528" cy="56506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7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8" name="弦 1017"/>
                  <p:cNvSpPr/>
                  <p:nvPr/>
                </p:nvSpPr>
                <p:spPr>
                  <a:xfrm flipH="1">
                    <a:off x="2239749" y="5020466"/>
                    <a:ext cx="195331" cy="95540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9" name="弦 1018"/>
                  <p:cNvSpPr/>
                  <p:nvPr/>
                </p:nvSpPr>
                <p:spPr>
                  <a:xfrm flipH="1">
                    <a:off x="2259196" y="5030558"/>
                    <a:ext cx="115528" cy="56506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0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1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2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01" name="グループ化 1000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02" name="片側の 2 つの角を丸めた四角形 100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07" name="台形 100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台形 100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05" name="直角三角形 100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6" name="直角三角形 100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91" name="グループ化 990"/>
            <p:cNvGrpSpPr/>
            <p:nvPr/>
          </p:nvGrpSpPr>
          <p:grpSpPr>
            <a:xfrm>
              <a:off x="2093933" y="5531613"/>
              <a:ext cx="670178" cy="763962"/>
              <a:chOff x="5130621" y="3211895"/>
              <a:chExt cx="670178" cy="763962"/>
            </a:xfrm>
          </p:grpSpPr>
          <p:sp>
            <p:nvSpPr>
              <p:cNvPr id="997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台形 997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2" name="グループ化 991"/>
            <p:cNvGrpSpPr/>
            <p:nvPr/>
          </p:nvGrpSpPr>
          <p:grpSpPr>
            <a:xfrm rot="2700000">
              <a:off x="1410112" y="5308472"/>
              <a:ext cx="530350" cy="178681"/>
              <a:chOff x="3952240" y="1354359"/>
              <a:chExt cx="924898" cy="311609"/>
            </a:xfrm>
          </p:grpSpPr>
          <p:sp>
            <p:nvSpPr>
              <p:cNvPr id="993" name="六角形 992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六角形 993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六角形 994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六角形 995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3" name="グループ化 1022"/>
          <p:cNvGrpSpPr/>
          <p:nvPr/>
        </p:nvGrpSpPr>
        <p:grpSpPr>
          <a:xfrm>
            <a:off x="6127550" y="4432023"/>
            <a:ext cx="1333580" cy="1866823"/>
            <a:chOff x="2738076" y="5132638"/>
            <a:chExt cx="1156910" cy="1619510"/>
          </a:xfrm>
        </p:grpSpPr>
        <p:grpSp>
          <p:nvGrpSpPr>
            <p:cNvPr id="1024" name="グループ化 1023"/>
            <p:cNvGrpSpPr/>
            <p:nvPr/>
          </p:nvGrpSpPr>
          <p:grpSpPr>
            <a:xfrm>
              <a:off x="2984924" y="5397813"/>
              <a:ext cx="719603" cy="1354335"/>
              <a:chOff x="2984924" y="4671171"/>
              <a:chExt cx="719603" cy="1354335"/>
            </a:xfrm>
          </p:grpSpPr>
          <p:grpSp>
            <p:nvGrpSpPr>
              <p:cNvPr id="1034" name="グループ化 1033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043" name="片側の 2 つの角を丸めた四角形 1042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4" name="フリーフォーム 1043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5" name="グループ化 1044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5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6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8" name="グループ化 1047"/>
                <p:cNvGrpSpPr/>
                <p:nvPr/>
              </p:nvGrpSpPr>
              <p:grpSpPr>
                <a:xfrm>
                  <a:off x="3093518" y="4915417"/>
                  <a:ext cx="502415" cy="202393"/>
                  <a:chOff x="3080193" y="4915417"/>
                  <a:chExt cx="502415" cy="202393"/>
                </a:xfrm>
              </p:grpSpPr>
              <p:sp>
                <p:nvSpPr>
                  <p:cNvPr id="1051" name="角丸四角形 1050"/>
                  <p:cNvSpPr/>
                  <p:nvPr/>
                </p:nvSpPr>
                <p:spPr>
                  <a:xfrm>
                    <a:off x="3124251" y="5043669"/>
                    <a:ext cx="100872" cy="74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2" name="円/楕円 785"/>
                  <p:cNvSpPr/>
                  <p:nvPr/>
                </p:nvSpPr>
                <p:spPr>
                  <a:xfrm>
                    <a:off x="3140575" y="5046211"/>
                    <a:ext cx="68225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3" name="角丸四角形 1052"/>
                  <p:cNvSpPr/>
                  <p:nvPr/>
                </p:nvSpPr>
                <p:spPr>
                  <a:xfrm>
                    <a:off x="3448101" y="5043669"/>
                    <a:ext cx="100872" cy="74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4" name="円/楕円 787"/>
                  <p:cNvSpPr/>
                  <p:nvPr/>
                </p:nvSpPr>
                <p:spPr>
                  <a:xfrm>
                    <a:off x="3464425" y="5046211"/>
                    <a:ext cx="68225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5" name="月 1054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6" name="月 1055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9" name="月 1048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0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5" name="グループ化 1034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36" name="片側の 2 つの角を丸めた四角形 103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7" name="グループ化 103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41" name="台形 104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2" name="台形 104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8" name="グループ化 103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39" name="直角三角形 103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0" name="直角三角形 103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25" name="グループ化 1024"/>
            <p:cNvGrpSpPr/>
            <p:nvPr/>
          </p:nvGrpSpPr>
          <p:grpSpPr>
            <a:xfrm>
              <a:off x="3224808" y="5531613"/>
              <a:ext cx="670178" cy="763962"/>
              <a:chOff x="5130621" y="3211895"/>
              <a:chExt cx="670178" cy="763962"/>
            </a:xfrm>
          </p:grpSpPr>
          <p:sp>
            <p:nvSpPr>
              <p:cNvPr id="1031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台形 1031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3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6" name="グループ化 1025"/>
            <p:cNvGrpSpPr/>
            <p:nvPr/>
          </p:nvGrpSpPr>
          <p:grpSpPr>
            <a:xfrm rot="2700000">
              <a:off x="2562242" y="5308472"/>
              <a:ext cx="530350" cy="178681"/>
              <a:chOff x="3952240" y="1354359"/>
              <a:chExt cx="924898" cy="311609"/>
            </a:xfrm>
          </p:grpSpPr>
          <p:sp>
            <p:nvSpPr>
              <p:cNvPr id="1027" name="六角形 1026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8" name="六角形 1027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9" name="六角形 1028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0" name="六角形 1029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59" name="グループ化 1058"/>
          <p:cNvGrpSpPr/>
          <p:nvPr/>
        </p:nvGrpSpPr>
        <p:grpSpPr>
          <a:xfrm>
            <a:off x="7982938" y="4432023"/>
            <a:ext cx="1395244" cy="1866823"/>
            <a:chOff x="3818194" y="5132638"/>
            <a:chExt cx="1210405" cy="1619510"/>
          </a:xfrm>
        </p:grpSpPr>
        <p:grpSp>
          <p:nvGrpSpPr>
            <p:cNvPr id="1060" name="グループ化 1059"/>
            <p:cNvGrpSpPr/>
            <p:nvPr/>
          </p:nvGrpSpPr>
          <p:grpSpPr>
            <a:xfrm>
              <a:off x="4108550" y="5458942"/>
              <a:ext cx="719603" cy="1293206"/>
              <a:chOff x="4108550" y="4732300"/>
              <a:chExt cx="719603" cy="1293206"/>
            </a:xfrm>
          </p:grpSpPr>
          <p:grpSp>
            <p:nvGrpSpPr>
              <p:cNvPr id="1070" name="グループ化 1069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79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0" name="片側の 2 つの角を丸めた四角形 1079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1" name="グループ化 1080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9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2" name="角丸四角形 108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3" name="グループ化 1082"/>
                <p:cNvGrpSpPr/>
                <p:nvPr/>
              </p:nvGrpSpPr>
              <p:grpSpPr>
                <a:xfrm>
                  <a:off x="4227264" y="4959727"/>
                  <a:ext cx="482174" cy="122436"/>
                  <a:chOff x="4232627" y="4959727"/>
                  <a:chExt cx="482174" cy="122436"/>
                </a:xfrm>
              </p:grpSpPr>
              <p:sp>
                <p:nvSpPr>
                  <p:cNvPr id="108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7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8" name="円/楕円 757"/>
                  <p:cNvSpPr/>
                  <p:nvPr/>
                </p:nvSpPr>
                <p:spPr>
                  <a:xfrm>
                    <a:off x="4315956" y="5036444"/>
                    <a:ext cx="56053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9" name="円/楕円 758"/>
                  <p:cNvSpPr/>
                  <p:nvPr/>
                </p:nvSpPr>
                <p:spPr>
                  <a:xfrm>
                    <a:off x="4582488" y="5036444"/>
                    <a:ext cx="56053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4" name="フリーフォーム 1083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5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71" name="グループ化 1070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72" name="片側の 2 つの角を丸めた四角形 107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3" name="グループ化 1072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77" name="台形 107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8" name="台形 107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74" name="グループ化 1073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75" name="直角三角形 107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6" name="直角三角形 107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61" name="グループ化 1060"/>
            <p:cNvGrpSpPr/>
            <p:nvPr/>
          </p:nvGrpSpPr>
          <p:grpSpPr>
            <a:xfrm>
              <a:off x="4358421" y="5531613"/>
              <a:ext cx="670178" cy="763962"/>
              <a:chOff x="5130621" y="3211895"/>
              <a:chExt cx="670178" cy="763962"/>
            </a:xfrm>
          </p:grpSpPr>
          <p:sp>
            <p:nvSpPr>
              <p:cNvPr id="1067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台形 1067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2" name="グループ化 1061"/>
            <p:cNvGrpSpPr/>
            <p:nvPr/>
          </p:nvGrpSpPr>
          <p:grpSpPr>
            <a:xfrm rot="2700000">
              <a:off x="3642360" y="5308472"/>
              <a:ext cx="530350" cy="178681"/>
              <a:chOff x="3952240" y="1354359"/>
              <a:chExt cx="924898" cy="311609"/>
            </a:xfrm>
          </p:grpSpPr>
          <p:sp>
            <p:nvSpPr>
              <p:cNvPr id="1063" name="六角形 1062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六角形 1063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六角形 1064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六角形 1065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7475" y="725339"/>
            <a:ext cx="1930031" cy="1672802"/>
            <a:chOff x="-885276" y="1891143"/>
            <a:chExt cx="1674344" cy="145119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459401" y="1891143"/>
              <a:ext cx="822595" cy="1451192"/>
              <a:chOff x="-461206" y="4364852"/>
              <a:chExt cx="822595" cy="1451192"/>
            </a:xfrm>
          </p:grpSpPr>
          <p:grpSp>
            <p:nvGrpSpPr>
              <p:cNvPr id="21" name="グループ化 20"/>
              <p:cNvGrpSpPr/>
              <p:nvPr/>
            </p:nvGrpSpPr>
            <p:grpSpPr>
              <a:xfrm>
                <a:off x="-461206" y="4364852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5" name="グループ化 24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34" name="片側の 2 つの角を丸めた四角形 33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フリーフォーム 34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" name="グループ化 35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4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 37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フリーフォーム 38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" name="グループ化 39"/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42" name="フリーフォーム 41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フリーフォーム 42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" name="円/楕円 4"/>
                  <p:cNvSpPr/>
                  <p:nvPr/>
                </p:nvSpPr>
                <p:spPr>
                  <a:xfrm rot="10800000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7" name="片側の 2 つの角を丸めた四角形 26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8" name="グループ化 2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2" name="台形 3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台形 3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0" name="直角三角形 2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直角三角形 3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2" name="グループ化 21"/>
              <p:cNvGrpSpPr/>
              <p:nvPr/>
            </p:nvGrpSpPr>
            <p:grpSpPr>
              <a:xfrm>
                <a:off x="-261125" y="4842634"/>
                <a:ext cx="412692" cy="84118"/>
                <a:chOff x="-261125" y="4842634"/>
                <a:chExt cx="412692" cy="84118"/>
              </a:xfrm>
            </p:grpSpPr>
            <p:sp>
              <p:nvSpPr>
                <p:cNvPr id="23" name="山形 22"/>
                <p:cNvSpPr/>
                <p:nvPr/>
              </p:nvSpPr>
              <p:spPr>
                <a:xfrm rot="508905">
                  <a:off x="-261125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山形 23"/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-885276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14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" name="グループ化 14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16" name="グループ化 15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8" name="角丸四角形 17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" name="フリーフォーム 18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" name="台形 1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" name="片側の 2 つの角を丸めた四角形 16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7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" name="グループ化 7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9" name="グループ化 8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1" name="角丸四角形 10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" name="フリーフォーム 11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" name="台形 1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" name="片側の 2 つの角を丸めた四角形 9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6" name="グループ化 45"/>
          <p:cNvGrpSpPr/>
          <p:nvPr/>
        </p:nvGrpSpPr>
        <p:grpSpPr>
          <a:xfrm>
            <a:off x="697428" y="2702559"/>
            <a:ext cx="1034205" cy="1672802"/>
            <a:chOff x="-534000" y="3572764"/>
            <a:chExt cx="897195" cy="1451192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-459400" y="3572764"/>
              <a:ext cx="822595" cy="1451192"/>
              <a:chOff x="-459400" y="4574314"/>
              <a:chExt cx="822595" cy="145119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62" name="片側の 2 つの角を丸めた四角形 6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 6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76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 65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 6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70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楕円 562"/>
                  <p:cNvSpPr/>
                  <p:nvPr/>
                </p:nvSpPr>
                <p:spPr>
                  <a:xfrm>
                    <a:off x="-253100" y="5049335"/>
                    <a:ext cx="107050" cy="10705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楕円 564"/>
                  <p:cNvSpPr/>
                  <p:nvPr/>
                </p:nvSpPr>
                <p:spPr>
                  <a:xfrm>
                    <a:off x="67575" y="5049335"/>
                    <a:ext cx="107050" cy="10705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フリーフォーム 73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フリーフォーム 74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0" name="台形 5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8" name="直角三角形 5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直角三角形 5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" name="グループ化 47"/>
            <p:cNvGrpSpPr/>
            <p:nvPr/>
          </p:nvGrpSpPr>
          <p:grpSpPr>
            <a:xfrm>
              <a:off x="-534000" y="4199126"/>
              <a:ext cx="564185" cy="476519"/>
              <a:chOff x="2848440" y="451195"/>
              <a:chExt cx="564185" cy="476519"/>
            </a:xfrm>
          </p:grpSpPr>
          <p:sp>
            <p:nvSpPr>
              <p:cNvPr id="49" name="フリーフォーム 48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51" name="台形 50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" name="グループ化 77"/>
          <p:cNvGrpSpPr/>
          <p:nvPr/>
        </p:nvGrpSpPr>
        <p:grpSpPr>
          <a:xfrm>
            <a:off x="2612740" y="2788890"/>
            <a:ext cx="971903" cy="1586471"/>
            <a:chOff x="580279" y="3647658"/>
            <a:chExt cx="843147" cy="1376298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703823" y="3647658"/>
              <a:ext cx="719603" cy="1376298"/>
              <a:chOff x="703823" y="4649208"/>
              <a:chExt cx="719603" cy="1376298"/>
            </a:xfrm>
          </p:grpSpPr>
          <p:grpSp>
            <p:nvGrpSpPr>
              <p:cNvPr id="85" name="グループ化 84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4" name="片側の 2 つの角を丸めた四角形 9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8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6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" name="グループ化 97"/>
                <p:cNvGrpSpPr/>
                <p:nvPr/>
              </p:nvGrpSpPr>
              <p:grpSpPr>
                <a:xfrm>
                  <a:off x="829639" y="4897338"/>
                  <a:ext cx="467970" cy="201106"/>
                  <a:chOff x="829336" y="4897338"/>
                  <a:chExt cx="467970" cy="201106"/>
                </a:xfrm>
              </p:grpSpPr>
              <p:sp>
                <p:nvSpPr>
                  <p:cNvPr id="102" name="円/楕円 847"/>
                  <p:cNvSpPr/>
                  <p:nvPr/>
                </p:nvSpPr>
                <p:spPr>
                  <a:xfrm>
                    <a:off x="873969" y="5000773"/>
                    <a:ext cx="61693" cy="97671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円/楕円 848"/>
                  <p:cNvSpPr/>
                  <p:nvPr/>
                </p:nvSpPr>
                <p:spPr>
                  <a:xfrm>
                    <a:off x="1193057" y="5000773"/>
                    <a:ext cx="61693" cy="97671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フローチャート: 端子 685"/>
                  <p:cNvSpPr/>
                  <p:nvPr/>
                </p:nvSpPr>
                <p:spPr>
                  <a:xfrm rot="20572451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フローチャート: 端子 686"/>
                  <p:cNvSpPr/>
                  <p:nvPr/>
                </p:nvSpPr>
                <p:spPr>
                  <a:xfrm rot="1611956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9" name="台形 98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フリーフォーム 99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7" name="片側の 2 つの角を丸めた四角形 86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" name="グループ化 8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2" name="台形 9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" name="グループ化 8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0" name="直角三角形 8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直角三角形 9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0" name="グループ化 79"/>
            <p:cNvGrpSpPr/>
            <p:nvPr/>
          </p:nvGrpSpPr>
          <p:grpSpPr>
            <a:xfrm>
              <a:off x="580279" y="4153329"/>
              <a:ext cx="564185" cy="476519"/>
              <a:chOff x="2848440" y="451195"/>
              <a:chExt cx="564185" cy="476519"/>
            </a:xfrm>
          </p:grpSpPr>
          <p:sp>
            <p:nvSpPr>
              <p:cNvPr id="81" name="フリーフォーム 80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83" name="台形 82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片側の 2 つの角を丸めた四角形 83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2" name="グループ化 111"/>
          <p:cNvGrpSpPr/>
          <p:nvPr/>
        </p:nvGrpSpPr>
        <p:grpSpPr>
          <a:xfrm>
            <a:off x="4572353" y="2879751"/>
            <a:ext cx="829494" cy="1495610"/>
            <a:chOff x="1837298" y="3726482"/>
            <a:chExt cx="719604" cy="1297474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1837298" y="3726482"/>
              <a:ext cx="719604" cy="1297474"/>
              <a:chOff x="1837298" y="4728032"/>
              <a:chExt cx="719604" cy="1297474"/>
            </a:xfrm>
          </p:grpSpPr>
          <p:grpSp>
            <p:nvGrpSpPr>
              <p:cNvPr id="117" name="グループ化 116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26" name="片側の 2 つの角を丸めた四角形 125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7" name="グループ化 126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28" name="星 24 127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弦 131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弦 132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フローチャート: 手操作入力 675"/>
                  <p:cNvSpPr/>
                  <p:nvPr/>
                </p:nvSpPr>
                <p:spPr>
                  <a:xfrm rot="10800000">
                    <a:off x="1997966" y="4894805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弦 134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弦 135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ローチャート: 手操作入力 680"/>
                  <p:cNvSpPr/>
                  <p:nvPr/>
                </p:nvSpPr>
                <p:spPr>
                  <a:xfrm rot="10800000" flipH="1">
                    <a:off x="2242971" y="4894805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8" name="グループ化 117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19" name="片側の 2 つの角を丸めた四角形 11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4" name="台形 12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台形 12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" name="グループ化 12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2" name="直角三角形 12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直角三角形 12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14" name="フリーフォーム 113"/>
            <p:cNvSpPr/>
            <p:nvPr/>
          </p:nvSpPr>
          <p:spPr>
            <a:xfrm rot="15172654">
              <a:off x="2080925" y="4225088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台形 114"/>
            <p:cNvSpPr/>
            <p:nvPr/>
          </p:nvSpPr>
          <p:spPr>
            <a:xfrm rot="2226863">
              <a:off x="2047254" y="4382748"/>
              <a:ext cx="164441" cy="82927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 rot="13010842">
              <a:off x="1881392" y="4403693"/>
              <a:ext cx="178451" cy="46484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6441178" y="2814208"/>
            <a:ext cx="829493" cy="1561154"/>
            <a:chOff x="2984924" y="3669621"/>
            <a:chExt cx="719603" cy="1354335"/>
          </a:xfrm>
        </p:grpSpPr>
        <p:grpSp>
          <p:nvGrpSpPr>
            <p:cNvPr id="141" name="グループ化 140"/>
            <p:cNvGrpSpPr/>
            <p:nvPr/>
          </p:nvGrpSpPr>
          <p:grpSpPr>
            <a:xfrm>
              <a:off x="2984924" y="3669621"/>
              <a:ext cx="719603" cy="1354335"/>
              <a:chOff x="2984924" y="4671171"/>
              <a:chExt cx="719603" cy="1354335"/>
            </a:xfrm>
          </p:grpSpPr>
          <p:grpSp>
            <p:nvGrpSpPr>
              <p:cNvPr id="146" name="グループ化 145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55" name="片側の 2 つの角を丸めた四角形 154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フリーフォーム 155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69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8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 158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0" name="グループ化 159"/>
                <p:cNvGrpSpPr/>
                <p:nvPr/>
              </p:nvGrpSpPr>
              <p:grpSpPr>
                <a:xfrm>
                  <a:off x="3093519" y="4927030"/>
                  <a:ext cx="502415" cy="245413"/>
                  <a:chOff x="3080194" y="4927030"/>
                  <a:chExt cx="502415" cy="245413"/>
                </a:xfrm>
              </p:grpSpPr>
              <p:sp>
                <p:nvSpPr>
                  <p:cNvPr id="163" name="角丸四角形 162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4" name="円/楕円 785"/>
                  <p:cNvSpPr/>
                  <p:nvPr/>
                </p:nvSpPr>
                <p:spPr>
                  <a:xfrm>
                    <a:off x="3140575" y="5077188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円/楕円 787"/>
                  <p:cNvSpPr/>
                  <p:nvPr/>
                </p:nvSpPr>
                <p:spPr>
                  <a:xfrm>
                    <a:off x="3464425" y="5077188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" name="月 166"/>
                  <p:cNvSpPr/>
                  <p:nvPr/>
                </p:nvSpPr>
                <p:spPr>
                  <a:xfrm rot="16200000">
                    <a:off x="3145603" y="4861621"/>
                    <a:ext cx="45719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8" name="月 167"/>
                  <p:cNvSpPr/>
                  <p:nvPr/>
                </p:nvSpPr>
                <p:spPr>
                  <a:xfrm rot="16200000">
                    <a:off x="3471480" y="4861621"/>
                    <a:ext cx="45719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月 160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7" name="グループ化 146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48" name="片側の 2 つの角を丸めた四角形 147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9" name="グループ化 148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53" name="台形 15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台形 15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0" name="グループ化 149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51" name="直角三角形 15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直角三角形 15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42" name="フリーフォーム 141"/>
            <p:cNvSpPr/>
            <p:nvPr/>
          </p:nvSpPr>
          <p:spPr>
            <a:xfrm rot="15172654">
              <a:off x="3233053" y="4225088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3" name="グループ化 142"/>
            <p:cNvGrpSpPr/>
            <p:nvPr/>
          </p:nvGrpSpPr>
          <p:grpSpPr>
            <a:xfrm>
              <a:off x="3033520" y="4382748"/>
              <a:ext cx="330303" cy="485788"/>
              <a:chOff x="3033520" y="4382748"/>
              <a:chExt cx="330303" cy="485788"/>
            </a:xfrm>
          </p:grpSpPr>
          <p:sp>
            <p:nvSpPr>
              <p:cNvPr id="144" name="台形 143"/>
              <p:cNvSpPr/>
              <p:nvPr/>
            </p:nvSpPr>
            <p:spPr>
              <a:xfrm rot="2226863">
                <a:off x="3199382" y="438274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片側の 2 つの角を丸めた四角形 144"/>
              <p:cNvSpPr/>
              <p:nvPr/>
            </p:nvSpPr>
            <p:spPr>
              <a:xfrm rot="13010842">
                <a:off x="3033520" y="4403693"/>
                <a:ext cx="178451" cy="4648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1" name="グループ化 170"/>
          <p:cNvGrpSpPr/>
          <p:nvPr/>
        </p:nvGrpSpPr>
        <p:grpSpPr>
          <a:xfrm>
            <a:off x="8348242" y="2884671"/>
            <a:ext cx="829493" cy="1490690"/>
            <a:chOff x="4108550" y="3730750"/>
            <a:chExt cx="719603" cy="1293206"/>
          </a:xfrm>
        </p:grpSpPr>
        <p:grpSp>
          <p:nvGrpSpPr>
            <p:cNvPr id="172" name="グループ化 171"/>
            <p:cNvGrpSpPr/>
            <p:nvPr/>
          </p:nvGrpSpPr>
          <p:grpSpPr>
            <a:xfrm>
              <a:off x="4108550" y="3730750"/>
              <a:ext cx="719603" cy="1293206"/>
              <a:chOff x="4108550" y="4732300"/>
              <a:chExt cx="719603" cy="1293206"/>
            </a:xfrm>
          </p:grpSpPr>
          <p:grpSp>
            <p:nvGrpSpPr>
              <p:cNvPr id="176" name="グループ化 175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85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片側の 2 つの角を丸めた四角形 185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7" name="グループ化 186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96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8" name="角丸四角形 187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4227263" y="4933216"/>
                  <a:ext cx="482175" cy="193851"/>
                  <a:chOff x="4232626" y="4933216"/>
                  <a:chExt cx="482175" cy="193851"/>
                </a:xfrm>
              </p:grpSpPr>
              <p:sp>
                <p:nvSpPr>
                  <p:cNvPr id="192" name="フローチャート: 端子 650"/>
                  <p:cNvSpPr/>
                  <p:nvPr/>
                </p:nvSpPr>
                <p:spPr>
                  <a:xfrm rot="20773772">
                    <a:off x="4232626" y="4933216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フローチャート: 端子 651"/>
                  <p:cNvSpPr/>
                  <p:nvPr/>
                </p:nvSpPr>
                <p:spPr>
                  <a:xfrm rot="20505901" flipH="1">
                    <a:off x="4527570" y="4934708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0" name="フリーフォーム 189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7" name="グループ化 176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78" name="片側の 2 つの角を丸めた四角形 177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9" name="グループ化 178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3" name="台形 18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台形 18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1" name="直角三角形 18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直角三角形 18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73" name="フリーフォーム 172"/>
            <p:cNvSpPr/>
            <p:nvPr/>
          </p:nvSpPr>
          <p:spPr>
            <a:xfrm rot="15172654">
              <a:off x="4350807" y="4196282"/>
              <a:ext cx="186344" cy="205456"/>
            </a:xfrm>
            <a:custGeom>
              <a:avLst/>
              <a:gdLst/>
              <a:ahLst/>
              <a:cxnLst/>
              <a:rect l="l" t="t" r="r" b="b"/>
              <a:pathLst>
                <a:path w="356190" h="392721">
                  <a:moveTo>
                    <a:pt x="350691" y="230074"/>
                  </a:moveTo>
                  <a:cubicBezTo>
                    <a:pt x="347705" y="235959"/>
                    <a:pt x="343515" y="241355"/>
                    <a:pt x="338155" y="245879"/>
                  </a:cubicBezTo>
                  <a:cubicBezTo>
                    <a:pt x="316715" y="263976"/>
                    <a:pt x="284665" y="261265"/>
                    <a:pt x="266569" y="239825"/>
                  </a:cubicBezTo>
                  <a:lnTo>
                    <a:pt x="196033" y="156256"/>
                  </a:lnTo>
                  <a:lnTo>
                    <a:pt x="175061" y="164960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ubicBezTo>
                    <a:pt x="114682" y="503"/>
                    <a:pt x="122306" y="-459"/>
                    <a:pt x="130169" y="205"/>
                  </a:cubicBezTo>
                  <a:lnTo>
                    <a:pt x="150297" y="65235"/>
                  </a:lnTo>
                  <a:lnTo>
                    <a:pt x="190666" y="48479"/>
                  </a:lnTo>
                  <a:cubicBezTo>
                    <a:pt x="205829" y="42186"/>
                    <a:pt x="222298" y="43783"/>
                    <a:pt x="234404" y="53301"/>
                  </a:cubicBezTo>
                  <a:cubicBezTo>
                    <a:pt x="241673" y="55823"/>
                    <a:pt x="248154" y="60489"/>
                    <a:pt x="253443" y="66755"/>
                  </a:cubicBezTo>
                  <a:lnTo>
                    <a:pt x="344209" y="174293"/>
                  </a:lnTo>
                  <a:cubicBezTo>
                    <a:pt x="357781" y="190372"/>
                    <a:pt x="359650" y="212421"/>
                    <a:pt x="350691" y="230074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台形 173"/>
            <p:cNvSpPr/>
            <p:nvPr/>
          </p:nvSpPr>
          <p:spPr>
            <a:xfrm rot="2226863">
              <a:off x="4317136" y="4353942"/>
              <a:ext cx="164441" cy="82927"/>
            </a:xfrm>
            <a:prstGeom prst="trapezoid">
              <a:avLst>
                <a:gd name="adj" fmla="val 13602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片側の 2 つの角を丸めた四角形 174"/>
            <p:cNvSpPr/>
            <p:nvPr/>
          </p:nvSpPr>
          <p:spPr>
            <a:xfrm rot="13010842">
              <a:off x="4151274" y="4374887"/>
              <a:ext cx="178451" cy="46484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8" name="グループ化 197"/>
          <p:cNvGrpSpPr/>
          <p:nvPr/>
        </p:nvGrpSpPr>
        <p:grpSpPr>
          <a:xfrm>
            <a:off x="2134868" y="811670"/>
            <a:ext cx="1930031" cy="1586471"/>
            <a:chOff x="229338" y="1966037"/>
            <a:chExt cx="1674344" cy="1376298"/>
          </a:xfrm>
        </p:grpSpPr>
        <p:grpSp>
          <p:nvGrpSpPr>
            <p:cNvPr id="199" name="グループ化 198"/>
            <p:cNvGrpSpPr/>
            <p:nvPr/>
          </p:nvGrpSpPr>
          <p:grpSpPr>
            <a:xfrm>
              <a:off x="703822" y="1966037"/>
              <a:ext cx="719603" cy="1376298"/>
              <a:chOff x="702017" y="4439746"/>
              <a:chExt cx="719603" cy="1376298"/>
            </a:xfrm>
          </p:grpSpPr>
          <p:grpSp>
            <p:nvGrpSpPr>
              <p:cNvPr id="217" name="グループ化 216"/>
              <p:cNvGrpSpPr/>
              <p:nvPr/>
            </p:nvGrpSpPr>
            <p:grpSpPr>
              <a:xfrm>
                <a:off x="702017" y="4439746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230" name="片側の 2 つの角を丸めた四角形 229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242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2" name="グループ化 231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240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1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3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4" name="グループ化 233"/>
                  <p:cNvGrpSpPr/>
                  <p:nvPr/>
                </p:nvGrpSpPr>
                <p:grpSpPr>
                  <a:xfrm>
                    <a:off x="829639" y="4864617"/>
                    <a:ext cx="467970" cy="45719"/>
                    <a:chOff x="829336" y="4864617"/>
                    <a:chExt cx="467970" cy="45719"/>
                  </a:xfrm>
                </p:grpSpPr>
                <p:sp>
                  <p:nvSpPr>
                    <p:cNvPr id="238" name="フローチャート: 端子 685"/>
                    <p:cNvSpPr/>
                    <p:nvPr/>
                  </p:nvSpPr>
                  <p:spPr>
                    <a:xfrm>
                      <a:off x="829336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9" name="フローチャート: 端子 686"/>
                    <p:cNvSpPr/>
                    <p:nvPr/>
                  </p:nvSpPr>
                  <p:spPr>
                    <a:xfrm flipH="1">
                      <a:off x="1126992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5" name="台形 234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フリーフォーム 235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" name="円/楕円 4"/>
                  <p:cNvSpPr/>
                  <p:nvPr/>
                </p:nvSpPr>
                <p:spPr>
                  <a:xfrm rot="10800000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23" name="片側の 2 つの角を丸めた四角形 222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24" name="グループ化 223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28" name="台形 22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9" name="台形 22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5" name="グループ化 224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26" name="直角三角形 22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7" name="直角三角形 22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18" name="グループ化 217"/>
              <p:cNvGrpSpPr/>
              <p:nvPr/>
            </p:nvGrpSpPr>
            <p:grpSpPr>
              <a:xfrm>
                <a:off x="882881" y="4782174"/>
                <a:ext cx="357872" cy="68659"/>
                <a:chOff x="798646" y="4783651"/>
                <a:chExt cx="446912" cy="84119"/>
              </a:xfrm>
            </p:grpSpPr>
            <p:sp>
              <p:nvSpPr>
                <p:cNvPr id="219" name="山形 218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山形 219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0" name="グループ化 199"/>
            <p:cNvGrpSpPr/>
            <p:nvPr/>
          </p:nvGrpSpPr>
          <p:grpSpPr>
            <a:xfrm>
              <a:off x="229338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210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1" name="グループ化 210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12" name="グループ化 211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14" name="角丸四角形 213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" name="フリーフォーム 214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" name="台形 215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3" name="片側の 2 つの角を丸めた四角形 212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02" name="グループ化 201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203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4" name="グループ化 203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05" name="グループ化 204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07" name="角丸四角形 206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" name="フリーフォーム 207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9" name="台形 208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6" name="片側の 2 つの角を丸めた四角形 205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46" name="グループ化 245"/>
          <p:cNvGrpSpPr/>
          <p:nvPr/>
        </p:nvGrpSpPr>
        <p:grpSpPr>
          <a:xfrm>
            <a:off x="4187915" y="902531"/>
            <a:ext cx="1519252" cy="1495610"/>
            <a:chOff x="1544238" y="2044861"/>
            <a:chExt cx="1317984" cy="1297474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1837297" y="2044861"/>
              <a:ext cx="719604" cy="1297474"/>
              <a:chOff x="1835492" y="4518570"/>
              <a:chExt cx="719604" cy="1297474"/>
            </a:xfrm>
          </p:grpSpPr>
          <p:grpSp>
            <p:nvGrpSpPr>
              <p:cNvPr id="260" name="グループ化 259"/>
              <p:cNvGrpSpPr/>
              <p:nvPr/>
            </p:nvGrpSpPr>
            <p:grpSpPr>
              <a:xfrm>
                <a:off x="1835492" y="4518570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264" name="グループ化 263"/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273" name="片側の 2 つの角を丸めた四角形 272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4" name="グループ化 273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275" name="星 24 274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7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9" name="フローチャート: 手操作入力 675"/>
                    <p:cNvSpPr/>
                    <p:nvPr/>
                  </p:nvSpPr>
                  <p:spPr>
                    <a:xfrm rot="10800000">
                      <a:off x="1997966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0" name="フローチャート: 手操作入力 680"/>
                    <p:cNvSpPr/>
                    <p:nvPr/>
                  </p:nvSpPr>
                  <p:spPr>
                    <a:xfrm rot="10800000" flipH="1">
                      <a:off x="2242971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1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2" name="円/楕円 4"/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65" name="グループ化 264"/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66" name="片側の 2 つの角を丸めた四角形 265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7" name="グループ化 266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71" name="台形 270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2" name="台形 271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8" name="グループ化 267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69" name="直角三角形 268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" name="直角三角形 269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61" name="グループ化 260"/>
              <p:cNvGrpSpPr/>
              <p:nvPr/>
            </p:nvGrpSpPr>
            <p:grpSpPr>
              <a:xfrm>
                <a:off x="1969842" y="4860030"/>
                <a:ext cx="450900" cy="98754"/>
                <a:chOff x="-232508" y="4842634"/>
                <a:chExt cx="384075" cy="84118"/>
              </a:xfrm>
            </p:grpSpPr>
            <p:sp>
              <p:nvSpPr>
                <p:cNvPr id="262" name="山形 261"/>
                <p:cNvSpPr/>
                <p:nvPr/>
              </p:nvSpPr>
              <p:spPr>
                <a:xfrm rot="508905">
                  <a:off x="-232508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山形 262"/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48" name="角丸四角形 177"/>
            <p:cNvSpPr/>
            <p:nvPr/>
          </p:nvSpPr>
          <p:spPr>
            <a:xfrm rot="9347365" flipH="1">
              <a:off x="1544238" y="2913420"/>
              <a:ext cx="441626" cy="175896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  <a:gd name="connsiteX0" fmla="*/ 800381 w 800381"/>
                <a:gd name="connsiteY0" fmla="*/ 336218 h 336218"/>
                <a:gd name="connsiteX1" fmla="*/ 167734 w 800381"/>
                <a:gd name="connsiteY1" fmla="*/ 336218 h 336218"/>
                <a:gd name="connsiteX2" fmla="*/ 0 w 800381"/>
                <a:gd name="connsiteY2" fmla="*/ 168484 h 336218"/>
                <a:gd name="connsiteX3" fmla="*/ 167734 w 800381"/>
                <a:gd name="connsiteY3" fmla="*/ 750 h 336218"/>
                <a:gd name="connsiteX4" fmla="*/ 625785 w 800381"/>
                <a:gd name="connsiteY4" fmla="*/ 0 h 33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6218">
                  <a:moveTo>
                    <a:pt x="800381" y="336218"/>
                  </a:moveTo>
                  <a:lnTo>
                    <a:pt x="167734" y="336218"/>
                  </a:lnTo>
                  <a:cubicBezTo>
                    <a:pt x="75097" y="336218"/>
                    <a:pt x="0" y="261121"/>
                    <a:pt x="0" y="168484"/>
                  </a:cubicBezTo>
                  <a:cubicBezTo>
                    <a:pt x="0" y="75847"/>
                    <a:pt x="75097" y="750"/>
                    <a:pt x="167734" y="750"/>
                  </a:cubicBezTo>
                  <a:lnTo>
                    <a:pt x="625785" y="0"/>
                  </a:lnTo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9" name="グループ化 248"/>
            <p:cNvGrpSpPr/>
            <p:nvPr/>
          </p:nvGrpSpPr>
          <p:grpSpPr>
            <a:xfrm rot="4045281" flipH="1">
              <a:off x="1698063" y="2342116"/>
              <a:ext cx="349793" cy="233405"/>
              <a:chOff x="5091767" y="1806039"/>
              <a:chExt cx="668616" cy="446146"/>
            </a:xfrm>
          </p:grpSpPr>
          <p:sp>
            <p:nvSpPr>
              <p:cNvPr id="258" name="角丸四角形 257"/>
              <p:cNvSpPr/>
              <p:nvPr/>
            </p:nvSpPr>
            <p:spPr>
              <a:xfrm rot="19595564">
                <a:off x="5439969" y="1865857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フリーフォーム 258"/>
              <p:cNvSpPr/>
              <p:nvPr/>
            </p:nvSpPr>
            <p:spPr>
              <a:xfrm rot="11700000">
                <a:off x="5091767" y="1806039"/>
                <a:ext cx="548539" cy="446146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  <a:gd name="connsiteX0" fmla="*/ 720505 w 759541"/>
                  <a:gd name="connsiteY0" fmla="*/ 393157 h 508130"/>
                  <a:gd name="connsiteX1" fmla="*/ 663874 w 759541"/>
                  <a:gd name="connsiteY1" fmla="*/ 394581 h 508130"/>
                  <a:gd name="connsiteX2" fmla="*/ 467036 w 759541"/>
                  <a:gd name="connsiteY2" fmla="*/ 318789 h 508130"/>
                  <a:gd name="connsiteX3" fmla="*/ 244987 w 759541"/>
                  <a:gd name="connsiteY3" fmla="*/ 379825 h 508130"/>
                  <a:gd name="connsiteX4" fmla="*/ 116682 w 759541"/>
                  <a:gd name="connsiteY4" fmla="*/ 508130 h 508130"/>
                  <a:gd name="connsiteX5" fmla="*/ 20019 w 759541"/>
                  <a:gd name="connsiteY5" fmla="*/ 508130 h 508130"/>
                  <a:gd name="connsiteX6" fmla="*/ 20019 w 759541"/>
                  <a:gd name="connsiteY6" fmla="*/ 508129 h 508130"/>
                  <a:gd name="connsiteX7" fmla="*/ 20019 w 759541"/>
                  <a:gd name="connsiteY7" fmla="*/ 411466 h 508130"/>
                  <a:gd name="connsiteX8" fmla="*/ 159327 w 759541"/>
                  <a:gd name="connsiteY8" fmla="*/ 272159 h 508130"/>
                  <a:gd name="connsiteX9" fmla="*/ 181939 w 759541"/>
                  <a:gd name="connsiteY9" fmla="*/ 257144 h 508130"/>
                  <a:gd name="connsiteX10" fmla="*/ 298444 w 759541"/>
                  <a:gd name="connsiteY10" fmla="*/ 182795 h 508130"/>
                  <a:gd name="connsiteX11" fmla="*/ 392119 w 759541"/>
                  <a:gd name="connsiteY11" fmla="*/ 15 h 508130"/>
                  <a:gd name="connsiteX12" fmla="*/ 613135 w 759541"/>
                  <a:gd name="connsiteY12" fmla="*/ 216420 h 508130"/>
                  <a:gd name="connsiteX13" fmla="*/ 717066 w 759541"/>
                  <a:gd name="connsiteY13" fmla="*/ 256439 h 508130"/>
                  <a:gd name="connsiteX14" fmla="*/ 758116 w 759541"/>
                  <a:gd name="connsiteY14" fmla="*/ 295476 h 508130"/>
                  <a:gd name="connsiteX15" fmla="*/ 759541 w 759541"/>
                  <a:gd name="connsiteY15" fmla="*/ 352106 h 508130"/>
                  <a:gd name="connsiteX16" fmla="*/ 743761 w 759541"/>
                  <a:gd name="connsiteY16" fmla="*/ 376901 h 508130"/>
                  <a:gd name="connsiteX17" fmla="*/ 720505 w 759541"/>
                  <a:gd name="connsiteY17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17066 w 759541"/>
                  <a:gd name="connsiteY12" fmla="*/ 256439 h 508130"/>
                  <a:gd name="connsiteX13" fmla="*/ 758116 w 759541"/>
                  <a:gd name="connsiteY13" fmla="*/ 295476 h 508130"/>
                  <a:gd name="connsiteX14" fmla="*/ 759541 w 759541"/>
                  <a:gd name="connsiteY14" fmla="*/ 352106 h 508130"/>
                  <a:gd name="connsiteX15" fmla="*/ 743761 w 759541"/>
                  <a:gd name="connsiteY15" fmla="*/ 376901 h 508130"/>
                  <a:gd name="connsiteX16" fmla="*/ 720505 w 759541"/>
                  <a:gd name="connsiteY16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8116 w 759541"/>
                  <a:gd name="connsiteY12" fmla="*/ 295476 h 508130"/>
                  <a:gd name="connsiteX13" fmla="*/ 759541 w 759541"/>
                  <a:gd name="connsiteY13" fmla="*/ 352106 h 508130"/>
                  <a:gd name="connsiteX14" fmla="*/ 743761 w 759541"/>
                  <a:gd name="connsiteY14" fmla="*/ 376901 h 508130"/>
                  <a:gd name="connsiteX15" fmla="*/ 720505 w 759541"/>
                  <a:gd name="connsiteY15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9541 w 759541"/>
                  <a:gd name="connsiteY12" fmla="*/ 352106 h 508130"/>
                  <a:gd name="connsiteX13" fmla="*/ 743761 w 759541"/>
                  <a:gd name="connsiteY13" fmla="*/ 376901 h 508130"/>
                  <a:gd name="connsiteX14" fmla="*/ 720505 w 759541"/>
                  <a:gd name="connsiteY14" fmla="*/ 393157 h 508130"/>
                  <a:gd name="connsiteX0" fmla="*/ 720505 w 743761"/>
                  <a:gd name="connsiteY0" fmla="*/ 393157 h 508130"/>
                  <a:gd name="connsiteX1" fmla="*/ 467036 w 743761"/>
                  <a:gd name="connsiteY1" fmla="*/ 318789 h 508130"/>
                  <a:gd name="connsiteX2" fmla="*/ 244987 w 743761"/>
                  <a:gd name="connsiteY2" fmla="*/ 379825 h 508130"/>
                  <a:gd name="connsiteX3" fmla="*/ 116682 w 743761"/>
                  <a:gd name="connsiteY3" fmla="*/ 508130 h 508130"/>
                  <a:gd name="connsiteX4" fmla="*/ 20019 w 743761"/>
                  <a:gd name="connsiteY4" fmla="*/ 508130 h 508130"/>
                  <a:gd name="connsiteX5" fmla="*/ 20019 w 743761"/>
                  <a:gd name="connsiteY5" fmla="*/ 508129 h 508130"/>
                  <a:gd name="connsiteX6" fmla="*/ 20019 w 743761"/>
                  <a:gd name="connsiteY6" fmla="*/ 411466 h 508130"/>
                  <a:gd name="connsiteX7" fmla="*/ 159327 w 743761"/>
                  <a:gd name="connsiteY7" fmla="*/ 272159 h 508130"/>
                  <a:gd name="connsiteX8" fmla="*/ 181939 w 743761"/>
                  <a:gd name="connsiteY8" fmla="*/ 257144 h 508130"/>
                  <a:gd name="connsiteX9" fmla="*/ 298444 w 743761"/>
                  <a:gd name="connsiteY9" fmla="*/ 182795 h 508130"/>
                  <a:gd name="connsiteX10" fmla="*/ 392119 w 743761"/>
                  <a:gd name="connsiteY10" fmla="*/ 15 h 508130"/>
                  <a:gd name="connsiteX11" fmla="*/ 613135 w 743761"/>
                  <a:gd name="connsiteY11" fmla="*/ 216420 h 508130"/>
                  <a:gd name="connsiteX12" fmla="*/ 743761 w 743761"/>
                  <a:gd name="connsiteY12" fmla="*/ 376901 h 508130"/>
                  <a:gd name="connsiteX13" fmla="*/ 720505 w 743761"/>
                  <a:gd name="connsiteY13" fmla="*/ 393157 h 508130"/>
                  <a:gd name="connsiteX0" fmla="*/ 720505 w 720505"/>
                  <a:gd name="connsiteY0" fmla="*/ 393157 h 508130"/>
                  <a:gd name="connsiteX1" fmla="*/ 467036 w 720505"/>
                  <a:gd name="connsiteY1" fmla="*/ 318789 h 508130"/>
                  <a:gd name="connsiteX2" fmla="*/ 244987 w 720505"/>
                  <a:gd name="connsiteY2" fmla="*/ 379825 h 508130"/>
                  <a:gd name="connsiteX3" fmla="*/ 116682 w 720505"/>
                  <a:gd name="connsiteY3" fmla="*/ 508130 h 508130"/>
                  <a:gd name="connsiteX4" fmla="*/ 20019 w 720505"/>
                  <a:gd name="connsiteY4" fmla="*/ 508130 h 508130"/>
                  <a:gd name="connsiteX5" fmla="*/ 20019 w 720505"/>
                  <a:gd name="connsiteY5" fmla="*/ 508129 h 508130"/>
                  <a:gd name="connsiteX6" fmla="*/ 20019 w 720505"/>
                  <a:gd name="connsiteY6" fmla="*/ 411466 h 508130"/>
                  <a:gd name="connsiteX7" fmla="*/ 159327 w 720505"/>
                  <a:gd name="connsiteY7" fmla="*/ 272159 h 508130"/>
                  <a:gd name="connsiteX8" fmla="*/ 181939 w 720505"/>
                  <a:gd name="connsiteY8" fmla="*/ 257144 h 508130"/>
                  <a:gd name="connsiteX9" fmla="*/ 298444 w 720505"/>
                  <a:gd name="connsiteY9" fmla="*/ 182795 h 508130"/>
                  <a:gd name="connsiteX10" fmla="*/ 392119 w 720505"/>
                  <a:gd name="connsiteY10" fmla="*/ 15 h 508130"/>
                  <a:gd name="connsiteX11" fmla="*/ 613135 w 720505"/>
                  <a:gd name="connsiteY11" fmla="*/ 216420 h 508130"/>
                  <a:gd name="connsiteX12" fmla="*/ 720505 w 720505"/>
                  <a:gd name="connsiteY12" fmla="*/ 393157 h 508130"/>
                  <a:gd name="connsiteX0" fmla="*/ 613135 w 613134"/>
                  <a:gd name="connsiteY0" fmla="*/ 216420 h 508130"/>
                  <a:gd name="connsiteX1" fmla="*/ 467036 w 613134"/>
                  <a:gd name="connsiteY1" fmla="*/ 318789 h 508130"/>
                  <a:gd name="connsiteX2" fmla="*/ 244987 w 613134"/>
                  <a:gd name="connsiteY2" fmla="*/ 379825 h 508130"/>
                  <a:gd name="connsiteX3" fmla="*/ 116682 w 613134"/>
                  <a:gd name="connsiteY3" fmla="*/ 508130 h 508130"/>
                  <a:gd name="connsiteX4" fmla="*/ 20019 w 613134"/>
                  <a:gd name="connsiteY4" fmla="*/ 508130 h 508130"/>
                  <a:gd name="connsiteX5" fmla="*/ 20019 w 613134"/>
                  <a:gd name="connsiteY5" fmla="*/ 508129 h 508130"/>
                  <a:gd name="connsiteX6" fmla="*/ 20019 w 613134"/>
                  <a:gd name="connsiteY6" fmla="*/ 411466 h 508130"/>
                  <a:gd name="connsiteX7" fmla="*/ 159327 w 613134"/>
                  <a:gd name="connsiteY7" fmla="*/ 272159 h 508130"/>
                  <a:gd name="connsiteX8" fmla="*/ 181939 w 613134"/>
                  <a:gd name="connsiteY8" fmla="*/ 257144 h 508130"/>
                  <a:gd name="connsiteX9" fmla="*/ 298444 w 613134"/>
                  <a:gd name="connsiteY9" fmla="*/ 182795 h 508130"/>
                  <a:gd name="connsiteX10" fmla="*/ 392119 w 613134"/>
                  <a:gd name="connsiteY10" fmla="*/ 15 h 508130"/>
                  <a:gd name="connsiteX11" fmla="*/ 613135 w 613134"/>
                  <a:gd name="connsiteY11" fmla="*/ 216420 h 508130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4762" h="508141">
                    <a:moveTo>
                      <a:pt x="624762" y="139039"/>
                    </a:moveTo>
                    <a:cubicBezTo>
                      <a:pt x="572187" y="198959"/>
                      <a:pt x="549227" y="259412"/>
                      <a:pt x="467036" y="318800"/>
                    </a:cubicBezTo>
                    <a:cubicBezTo>
                      <a:pt x="404110" y="364268"/>
                      <a:pt x="319003" y="359491"/>
                      <a:pt x="244987" y="379836"/>
                    </a:cubicBezTo>
                    <a:lnTo>
                      <a:pt x="116682" y="508141"/>
                    </a:lnTo>
                    <a:cubicBezTo>
                      <a:pt x="89990" y="534834"/>
                      <a:pt x="46711" y="534834"/>
                      <a:pt x="20019" y="508141"/>
                    </a:cubicBezTo>
                    <a:lnTo>
                      <a:pt x="20019" y="508140"/>
                    </a:lnTo>
                    <a:cubicBezTo>
                      <a:pt x="-6674" y="481448"/>
                      <a:pt x="-6673" y="438169"/>
                      <a:pt x="20019" y="411477"/>
                    </a:cubicBezTo>
                    <a:lnTo>
                      <a:pt x="159327" y="272170"/>
                    </a:lnTo>
                    <a:cubicBezTo>
                      <a:pt x="166000" y="265497"/>
                      <a:pt x="173711" y="260491"/>
                      <a:pt x="181939" y="257155"/>
                    </a:cubicBezTo>
                    <a:lnTo>
                      <a:pt x="298444" y="182806"/>
                    </a:lnTo>
                    <a:lnTo>
                      <a:pt x="392119" y="26"/>
                    </a:lnTo>
                    <a:cubicBezTo>
                      <a:pt x="446927" y="-1866"/>
                      <a:pt x="570604" y="96302"/>
                      <a:pt x="624762" y="1390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0" name="角丸四角形 177"/>
            <p:cNvSpPr/>
            <p:nvPr/>
          </p:nvSpPr>
          <p:spPr>
            <a:xfrm rot="12252635">
              <a:off x="2420596" y="2913420"/>
              <a:ext cx="441626" cy="175896"/>
            </a:xfrm>
            <a:custGeom>
              <a:avLst/>
              <a:gdLst>
                <a:gd name="connsiteX0" fmla="*/ 0 w 968115"/>
                <a:gd name="connsiteY0" fmla="*/ 167734 h 335468"/>
                <a:gd name="connsiteX1" fmla="*/ 167734 w 968115"/>
                <a:gd name="connsiteY1" fmla="*/ 0 h 335468"/>
                <a:gd name="connsiteX2" fmla="*/ 800381 w 968115"/>
                <a:gd name="connsiteY2" fmla="*/ 0 h 335468"/>
                <a:gd name="connsiteX3" fmla="*/ 968115 w 968115"/>
                <a:gd name="connsiteY3" fmla="*/ 167734 h 335468"/>
                <a:gd name="connsiteX4" fmla="*/ 968115 w 968115"/>
                <a:gd name="connsiteY4" fmla="*/ 167734 h 335468"/>
                <a:gd name="connsiteX5" fmla="*/ 800381 w 968115"/>
                <a:gd name="connsiteY5" fmla="*/ 335468 h 335468"/>
                <a:gd name="connsiteX6" fmla="*/ 167734 w 968115"/>
                <a:gd name="connsiteY6" fmla="*/ 335468 h 335468"/>
                <a:gd name="connsiteX7" fmla="*/ 0 w 968115"/>
                <a:gd name="connsiteY7" fmla="*/ 16773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968115 w 1059555"/>
                <a:gd name="connsiteY6" fmla="*/ 167734 h 335468"/>
                <a:gd name="connsiteX7" fmla="*/ 1059555 w 1059555"/>
                <a:gd name="connsiteY7" fmla="*/ 259174 h 335468"/>
                <a:gd name="connsiteX0" fmla="*/ 968115 w 1059555"/>
                <a:gd name="connsiteY0" fmla="*/ 167734 h 335468"/>
                <a:gd name="connsiteX1" fmla="*/ 800381 w 1059555"/>
                <a:gd name="connsiteY1" fmla="*/ 335468 h 335468"/>
                <a:gd name="connsiteX2" fmla="*/ 167734 w 1059555"/>
                <a:gd name="connsiteY2" fmla="*/ 335468 h 335468"/>
                <a:gd name="connsiteX3" fmla="*/ 0 w 1059555"/>
                <a:gd name="connsiteY3" fmla="*/ 167734 h 335468"/>
                <a:gd name="connsiteX4" fmla="*/ 167734 w 1059555"/>
                <a:gd name="connsiteY4" fmla="*/ 0 h 335468"/>
                <a:gd name="connsiteX5" fmla="*/ 800381 w 1059555"/>
                <a:gd name="connsiteY5" fmla="*/ 0 h 335468"/>
                <a:gd name="connsiteX6" fmla="*/ 1059555 w 1059555"/>
                <a:gd name="connsiteY6" fmla="*/ 259174 h 335468"/>
                <a:gd name="connsiteX0" fmla="*/ 968115 w 968115"/>
                <a:gd name="connsiteY0" fmla="*/ 167734 h 335468"/>
                <a:gd name="connsiteX1" fmla="*/ 800381 w 968115"/>
                <a:gd name="connsiteY1" fmla="*/ 335468 h 335468"/>
                <a:gd name="connsiteX2" fmla="*/ 167734 w 968115"/>
                <a:gd name="connsiteY2" fmla="*/ 335468 h 335468"/>
                <a:gd name="connsiteX3" fmla="*/ 0 w 968115"/>
                <a:gd name="connsiteY3" fmla="*/ 167734 h 335468"/>
                <a:gd name="connsiteX4" fmla="*/ 167734 w 968115"/>
                <a:gd name="connsiteY4" fmla="*/ 0 h 335468"/>
                <a:gd name="connsiteX5" fmla="*/ 800381 w 968115"/>
                <a:gd name="connsiteY5" fmla="*/ 0 h 335468"/>
                <a:gd name="connsiteX0" fmla="*/ 800381 w 800381"/>
                <a:gd name="connsiteY0" fmla="*/ 335468 h 335468"/>
                <a:gd name="connsiteX1" fmla="*/ 167734 w 800381"/>
                <a:gd name="connsiteY1" fmla="*/ 335468 h 335468"/>
                <a:gd name="connsiteX2" fmla="*/ 0 w 800381"/>
                <a:gd name="connsiteY2" fmla="*/ 167734 h 335468"/>
                <a:gd name="connsiteX3" fmla="*/ 167734 w 800381"/>
                <a:gd name="connsiteY3" fmla="*/ 0 h 335468"/>
                <a:gd name="connsiteX4" fmla="*/ 800381 w 800381"/>
                <a:gd name="connsiteY4" fmla="*/ 0 h 335468"/>
                <a:gd name="connsiteX0" fmla="*/ 800381 w 800381"/>
                <a:gd name="connsiteY0" fmla="*/ 336218 h 336218"/>
                <a:gd name="connsiteX1" fmla="*/ 167734 w 800381"/>
                <a:gd name="connsiteY1" fmla="*/ 336218 h 336218"/>
                <a:gd name="connsiteX2" fmla="*/ 0 w 800381"/>
                <a:gd name="connsiteY2" fmla="*/ 168484 h 336218"/>
                <a:gd name="connsiteX3" fmla="*/ 167734 w 800381"/>
                <a:gd name="connsiteY3" fmla="*/ 750 h 336218"/>
                <a:gd name="connsiteX4" fmla="*/ 625785 w 800381"/>
                <a:gd name="connsiteY4" fmla="*/ 0 h 33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381" h="336218">
                  <a:moveTo>
                    <a:pt x="800381" y="336218"/>
                  </a:moveTo>
                  <a:lnTo>
                    <a:pt x="167734" y="336218"/>
                  </a:lnTo>
                  <a:cubicBezTo>
                    <a:pt x="75097" y="336218"/>
                    <a:pt x="0" y="261121"/>
                    <a:pt x="0" y="168484"/>
                  </a:cubicBezTo>
                  <a:cubicBezTo>
                    <a:pt x="0" y="75847"/>
                    <a:pt x="75097" y="750"/>
                    <a:pt x="167734" y="750"/>
                  </a:cubicBezTo>
                  <a:lnTo>
                    <a:pt x="625785" y="0"/>
                  </a:lnTo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1" name="グループ化 250"/>
            <p:cNvGrpSpPr/>
            <p:nvPr/>
          </p:nvGrpSpPr>
          <p:grpSpPr>
            <a:xfrm rot="17554719">
              <a:off x="2358604" y="2342116"/>
              <a:ext cx="349793" cy="233405"/>
              <a:chOff x="5091767" y="1806039"/>
              <a:chExt cx="668616" cy="446146"/>
            </a:xfrm>
          </p:grpSpPr>
          <p:sp>
            <p:nvSpPr>
              <p:cNvPr id="256" name="角丸四角形 255"/>
              <p:cNvSpPr/>
              <p:nvPr/>
            </p:nvSpPr>
            <p:spPr>
              <a:xfrm rot="19595564">
                <a:off x="5439969" y="1865857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フリーフォーム 256"/>
              <p:cNvSpPr/>
              <p:nvPr/>
            </p:nvSpPr>
            <p:spPr>
              <a:xfrm rot="11700000">
                <a:off x="5091767" y="1806039"/>
                <a:ext cx="548539" cy="446146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  <a:gd name="connsiteX0" fmla="*/ 720505 w 759541"/>
                  <a:gd name="connsiteY0" fmla="*/ 393157 h 508130"/>
                  <a:gd name="connsiteX1" fmla="*/ 663874 w 759541"/>
                  <a:gd name="connsiteY1" fmla="*/ 394581 h 508130"/>
                  <a:gd name="connsiteX2" fmla="*/ 467036 w 759541"/>
                  <a:gd name="connsiteY2" fmla="*/ 318789 h 508130"/>
                  <a:gd name="connsiteX3" fmla="*/ 244987 w 759541"/>
                  <a:gd name="connsiteY3" fmla="*/ 379825 h 508130"/>
                  <a:gd name="connsiteX4" fmla="*/ 116682 w 759541"/>
                  <a:gd name="connsiteY4" fmla="*/ 508130 h 508130"/>
                  <a:gd name="connsiteX5" fmla="*/ 20019 w 759541"/>
                  <a:gd name="connsiteY5" fmla="*/ 508130 h 508130"/>
                  <a:gd name="connsiteX6" fmla="*/ 20019 w 759541"/>
                  <a:gd name="connsiteY6" fmla="*/ 508129 h 508130"/>
                  <a:gd name="connsiteX7" fmla="*/ 20019 w 759541"/>
                  <a:gd name="connsiteY7" fmla="*/ 411466 h 508130"/>
                  <a:gd name="connsiteX8" fmla="*/ 159327 w 759541"/>
                  <a:gd name="connsiteY8" fmla="*/ 272159 h 508130"/>
                  <a:gd name="connsiteX9" fmla="*/ 181939 w 759541"/>
                  <a:gd name="connsiteY9" fmla="*/ 257144 h 508130"/>
                  <a:gd name="connsiteX10" fmla="*/ 298444 w 759541"/>
                  <a:gd name="connsiteY10" fmla="*/ 182795 h 508130"/>
                  <a:gd name="connsiteX11" fmla="*/ 392119 w 759541"/>
                  <a:gd name="connsiteY11" fmla="*/ 15 h 508130"/>
                  <a:gd name="connsiteX12" fmla="*/ 613135 w 759541"/>
                  <a:gd name="connsiteY12" fmla="*/ 216420 h 508130"/>
                  <a:gd name="connsiteX13" fmla="*/ 717066 w 759541"/>
                  <a:gd name="connsiteY13" fmla="*/ 256439 h 508130"/>
                  <a:gd name="connsiteX14" fmla="*/ 758116 w 759541"/>
                  <a:gd name="connsiteY14" fmla="*/ 295476 h 508130"/>
                  <a:gd name="connsiteX15" fmla="*/ 759541 w 759541"/>
                  <a:gd name="connsiteY15" fmla="*/ 352106 h 508130"/>
                  <a:gd name="connsiteX16" fmla="*/ 743761 w 759541"/>
                  <a:gd name="connsiteY16" fmla="*/ 376901 h 508130"/>
                  <a:gd name="connsiteX17" fmla="*/ 720505 w 759541"/>
                  <a:gd name="connsiteY17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17066 w 759541"/>
                  <a:gd name="connsiteY12" fmla="*/ 256439 h 508130"/>
                  <a:gd name="connsiteX13" fmla="*/ 758116 w 759541"/>
                  <a:gd name="connsiteY13" fmla="*/ 295476 h 508130"/>
                  <a:gd name="connsiteX14" fmla="*/ 759541 w 759541"/>
                  <a:gd name="connsiteY14" fmla="*/ 352106 h 508130"/>
                  <a:gd name="connsiteX15" fmla="*/ 743761 w 759541"/>
                  <a:gd name="connsiteY15" fmla="*/ 376901 h 508130"/>
                  <a:gd name="connsiteX16" fmla="*/ 720505 w 759541"/>
                  <a:gd name="connsiteY16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8116 w 759541"/>
                  <a:gd name="connsiteY12" fmla="*/ 295476 h 508130"/>
                  <a:gd name="connsiteX13" fmla="*/ 759541 w 759541"/>
                  <a:gd name="connsiteY13" fmla="*/ 352106 h 508130"/>
                  <a:gd name="connsiteX14" fmla="*/ 743761 w 759541"/>
                  <a:gd name="connsiteY14" fmla="*/ 376901 h 508130"/>
                  <a:gd name="connsiteX15" fmla="*/ 720505 w 759541"/>
                  <a:gd name="connsiteY15" fmla="*/ 393157 h 508130"/>
                  <a:gd name="connsiteX0" fmla="*/ 720505 w 759541"/>
                  <a:gd name="connsiteY0" fmla="*/ 393157 h 508130"/>
                  <a:gd name="connsiteX1" fmla="*/ 467036 w 759541"/>
                  <a:gd name="connsiteY1" fmla="*/ 318789 h 508130"/>
                  <a:gd name="connsiteX2" fmla="*/ 244987 w 759541"/>
                  <a:gd name="connsiteY2" fmla="*/ 379825 h 508130"/>
                  <a:gd name="connsiteX3" fmla="*/ 116682 w 759541"/>
                  <a:gd name="connsiteY3" fmla="*/ 508130 h 508130"/>
                  <a:gd name="connsiteX4" fmla="*/ 20019 w 759541"/>
                  <a:gd name="connsiteY4" fmla="*/ 508130 h 508130"/>
                  <a:gd name="connsiteX5" fmla="*/ 20019 w 759541"/>
                  <a:gd name="connsiteY5" fmla="*/ 508129 h 508130"/>
                  <a:gd name="connsiteX6" fmla="*/ 20019 w 759541"/>
                  <a:gd name="connsiteY6" fmla="*/ 411466 h 508130"/>
                  <a:gd name="connsiteX7" fmla="*/ 159327 w 759541"/>
                  <a:gd name="connsiteY7" fmla="*/ 272159 h 508130"/>
                  <a:gd name="connsiteX8" fmla="*/ 181939 w 759541"/>
                  <a:gd name="connsiteY8" fmla="*/ 257144 h 508130"/>
                  <a:gd name="connsiteX9" fmla="*/ 298444 w 759541"/>
                  <a:gd name="connsiteY9" fmla="*/ 182795 h 508130"/>
                  <a:gd name="connsiteX10" fmla="*/ 392119 w 759541"/>
                  <a:gd name="connsiteY10" fmla="*/ 15 h 508130"/>
                  <a:gd name="connsiteX11" fmla="*/ 613135 w 759541"/>
                  <a:gd name="connsiteY11" fmla="*/ 216420 h 508130"/>
                  <a:gd name="connsiteX12" fmla="*/ 759541 w 759541"/>
                  <a:gd name="connsiteY12" fmla="*/ 352106 h 508130"/>
                  <a:gd name="connsiteX13" fmla="*/ 743761 w 759541"/>
                  <a:gd name="connsiteY13" fmla="*/ 376901 h 508130"/>
                  <a:gd name="connsiteX14" fmla="*/ 720505 w 759541"/>
                  <a:gd name="connsiteY14" fmla="*/ 393157 h 508130"/>
                  <a:gd name="connsiteX0" fmla="*/ 720505 w 743761"/>
                  <a:gd name="connsiteY0" fmla="*/ 393157 h 508130"/>
                  <a:gd name="connsiteX1" fmla="*/ 467036 w 743761"/>
                  <a:gd name="connsiteY1" fmla="*/ 318789 h 508130"/>
                  <a:gd name="connsiteX2" fmla="*/ 244987 w 743761"/>
                  <a:gd name="connsiteY2" fmla="*/ 379825 h 508130"/>
                  <a:gd name="connsiteX3" fmla="*/ 116682 w 743761"/>
                  <a:gd name="connsiteY3" fmla="*/ 508130 h 508130"/>
                  <a:gd name="connsiteX4" fmla="*/ 20019 w 743761"/>
                  <a:gd name="connsiteY4" fmla="*/ 508130 h 508130"/>
                  <a:gd name="connsiteX5" fmla="*/ 20019 w 743761"/>
                  <a:gd name="connsiteY5" fmla="*/ 508129 h 508130"/>
                  <a:gd name="connsiteX6" fmla="*/ 20019 w 743761"/>
                  <a:gd name="connsiteY6" fmla="*/ 411466 h 508130"/>
                  <a:gd name="connsiteX7" fmla="*/ 159327 w 743761"/>
                  <a:gd name="connsiteY7" fmla="*/ 272159 h 508130"/>
                  <a:gd name="connsiteX8" fmla="*/ 181939 w 743761"/>
                  <a:gd name="connsiteY8" fmla="*/ 257144 h 508130"/>
                  <a:gd name="connsiteX9" fmla="*/ 298444 w 743761"/>
                  <a:gd name="connsiteY9" fmla="*/ 182795 h 508130"/>
                  <a:gd name="connsiteX10" fmla="*/ 392119 w 743761"/>
                  <a:gd name="connsiteY10" fmla="*/ 15 h 508130"/>
                  <a:gd name="connsiteX11" fmla="*/ 613135 w 743761"/>
                  <a:gd name="connsiteY11" fmla="*/ 216420 h 508130"/>
                  <a:gd name="connsiteX12" fmla="*/ 743761 w 743761"/>
                  <a:gd name="connsiteY12" fmla="*/ 376901 h 508130"/>
                  <a:gd name="connsiteX13" fmla="*/ 720505 w 743761"/>
                  <a:gd name="connsiteY13" fmla="*/ 393157 h 508130"/>
                  <a:gd name="connsiteX0" fmla="*/ 720505 w 720505"/>
                  <a:gd name="connsiteY0" fmla="*/ 393157 h 508130"/>
                  <a:gd name="connsiteX1" fmla="*/ 467036 w 720505"/>
                  <a:gd name="connsiteY1" fmla="*/ 318789 h 508130"/>
                  <a:gd name="connsiteX2" fmla="*/ 244987 w 720505"/>
                  <a:gd name="connsiteY2" fmla="*/ 379825 h 508130"/>
                  <a:gd name="connsiteX3" fmla="*/ 116682 w 720505"/>
                  <a:gd name="connsiteY3" fmla="*/ 508130 h 508130"/>
                  <a:gd name="connsiteX4" fmla="*/ 20019 w 720505"/>
                  <a:gd name="connsiteY4" fmla="*/ 508130 h 508130"/>
                  <a:gd name="connsiteX5" fmla="*/ 20019 w 720505"/>
                  <a:gd name="connsiteY5" fmla="*/ 508129 h 508130"/>
                  <a:gd name="connsiteX6" fmla="*/ 20019 w 720505"/>
                  <a:gd name="connsiteY6" fmla="*/ 411466 h 508130"/>
                  <a:gd name="connsiteX7" fmla="*/ 159327 w 720505"/>
                  <a:gd name="connsiteY7" fmla="*/ 272159 h 508130"/>
                  <a:gd name="connsiteX8" fmla="*/ 181939 w 720505"/>
                  <a:gd name="connsiteY8" fmla="*/ 257144 h 508130"/>
                  <a:gd name="connsiteX9" fmla="*/ 298444 w 720505"/>
                  <a:gd name="connsiteY9" fmla="*/ 182795 h 508130"/>
                  <a:gd name="connsiteX10" fmla="*/ 392119 w 720505"/>
                  <a:gd name="connsiteY10" fmla="*/ 15 h 508130"/>
                  <a:gd name="connsiteX11" fmla="*/ 613135 w 720505"/>
                  <a:gd name="connsiteY11" fmla="*/ 216420 h 508130"/>
                  <a:gd name="connsiteX12" fmla="*/ 720505 w 720505"/>
                  <a:gd name="connsiteY12" fmla="*/ 393157 h 508130"/>
                  <a:gd name="connsiteX0" fmla="*/ 613135 w 613134"/>
                  <a:gd name="connsiteY0" fmla="*/ 216420 h 508130"/>
                  <a:gd name="connsiteX1" fmla="*/ 467036 w 613134"/>
                  <a:gd name="connsiteY1" fmla="*/ 318789 h 508130"/>
                  <a:gd name="connsiteX2" fmla="*/ 244987 w 613134"/>
                  <a:gd name="connsiteY2" fmla="*/ 379825 h 508130"/>
                  <a:gd name="connsiteX3" fmla="*/ 116682 w 613134"/>
                  <a:gd name="connsiteY3" fmla="*/ 508130 h 508130"/>
                  <a:gd name="connsiteX4" fmla="*/ 20019 w 613134"/>
                  <a:gd name="connsiteY4" fmla="*/ 508130 h 508130"/>
                  <a:gd name="connsiteX5" fmla="*/ 20019 w 613134"/>
                  <a:gd name="connsiteY5" fmla="*/ 508129 h 508130"/>
                  <a:gd name="connsiteX6" fmla="*/ 20019 w 613134"/>
                  <a:gd name="connsiteY6" fmla="*/ 411466 h 508130"/>
                  <a:gd name="connsiteX7" fmla="*/ 159327 w 613134"/>
                  <a:gd name="connsiteY7" fmla="*/ 272159 h 508130"/>
                  <a:gd name="connsiteX8" fmla="*/ 181939 w 613134"/>
                  <a:gd name="connsiteY8" fmla="*/ 257144 h 508130"/>
                  <a:gd name="connsiteX9" fmla="*/ 298444 w 613134"/>
                  <a:gd name="connsiteY9" fmla="*/ 182795 h 508130"/>
                  <a:gd name="connsiteX10" fmla="*/ 392119 w 613134"/>
                  <a:gd name="connsiteY10" fmla="*/ 15 h 508130"/>
                  <a:gd name="connsiteX11" fmla="*/ 613135 w 613134"/>
                  <a:gd name="connsiteY11" fmla="*/ 216420 h 508130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  <a:gd name="connsiteX0" fmla="*/ 624762 w 624762"/>
                  <a:gd name="connsiteY0" fmla="*/ 139039 h 508141"/>
                  <a:gd name="connsiteX1" fmla="*/ 467036 w 624762"/>
                  <a:gd name="connsiteY1" fmla="*/ 318800 h 508141"/>
                  <a:gd name="connsiteX2" fmla="*/ 244987 w 624762"/>
                  <a:gd name="connsiteY2" fmla="*/ 379836 h 508141"/>
                  <a:gd name="connsiteX3" fmla="*/ 116682 w 624762"/>
                  <a:gd name="connsiteY3" fmla="*/ 508141 h 508141"/>
                  <a:gd name="connsiteX4" fmla="*/ 20019 w 624762"/>
                  <a:gd name="connsiteY4" fmla="*/ 508141 h 508141"/>
                  <a:gd name="connsiteX5" fmla="*/ 20019 w 624762"/>
                  <a:gd name="connsiteY5" fmla="*/ 508140 h 508141"/>
                  <a:gd name="connsiteX6" fmla="*/ 20019 w 624762"/>
                  <a:gd name="connsiteY6" fmla="*/ 411477 h 508141"/>
                  <a:gd name="connsiteX7" fmla="*/ 159327 w 624762"/>
                  <a:gd name="connsiteY7" fmla="*/ 272170 h 508141"/>
                  <a:gd name="connsiteX8" fmla="*/ 181939 w 624762"/>
                  <a:gd name="connsiteY8" fmla="*/ 257155 h 508141"/>
                  <a:gd name="connsiteX9" fmla="*/ 298444 w 624762"/>
                  <a:gd name="connsiteY9" fmla="*/ 182806 h 508141"/>
                  <a:gd name="connsiteX10" fmla="*/ 392119 w 624762"/>
                  <a:gd name="connsiteY10" fmla="*/ 26 h 508141"/>
                  <a:gd name="connsiteX11" fmla="*/ 624762 w 624762"/>
                  <a:gd name="connsiteY11" fmla="*/ 139039 h 50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4762" h="508141">
                    <a:moveTo>
                      <a:pt x="624762" y="139039"/>
                    </a:moveTo>
                    <a:cubicBezTo>
                      <a:pt x="572187" y="198959"/>
                      <a:pt x="549227" y="259412"/>
                      <a:pt x="467036" y="318800"/>
                    </a:cubicBezTo>
                    <a:cubicBezTo>
                      <a:pt x="404110" y="364268"/>
                      <a:pt x="319003" y="359491"/>
                      <a:pt x="244987" y="379836"/>
                    </a:cubicBezTo>
                    <a:lnTo>
                      <a:pt x="116682" y="508141"/>
                    </a:lnTo>
                    <a:cubicBezTo>
                      <a:pt x="89990" y="534834"/>
                      <a:pt x="46711" y="534834"/>
                      <a:pt x="20019" y="508141"/>
                    </a:cubicBezTo>
                    <a:lnTo>
                      <a:pt x="20019" y="508140"/>
                    </a:lnTo>
                    <a:cubicBezTo>
                      <a:pt x="-6674" y="481448"/>
                      <a:pt x="-6673" y="438169"/>
                      <a:pt x="20019" y="411477"/>
                    </a:cubicBezTo>
                    <a:lnTo>
                      <a:pt x="159327" y="272170"/>
                    </a:lnTo>
                    <a:cubicBezTo>
                      <a:pt x="166000" y="265497"/>
                      <a:pt x="173711" y="260491"/>
                      <a:pt x="181939" y="257155"/>
                    </a:cubicBezTo>
                    <a:lnTo>
                      <a:pt x="298444" y="182806"/>
                    </a:lnTo>
                    <a:lnTo>
                      <a:pt x="392119" y="26"/>
                    </a:lnTo>
                    <a:cubicBezTo>
                      <a:pt x="446927" y="-1866"/>
                      <a:pt x="570604" y="96302"/>
                      <a:pt x="624762" y="1390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2" name="台形 251"/>
            <p:cNvSpPr/>
            <p:nvPr/>
          </p:nvSpPr>
          <p:spPr>
            <a:xfrm rot="1541758" flipH="1">
              <a:off x="1779091" y="2571319"/>
              <a:ext cx="164442" cy="82926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片側の 2 つの角を丸めた四角形 252"/>
            <p:cNvSpPr/>
            <p:nvPr/>
          </p:nvSpPr>
          <p:spPr>
            <a:xfrm rot="12357779" flipH="1">
              <a:off x="1638353" y="2613970"/>
              <a:ext cx="176676" cy="5467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台形 253"/>
            <p:cNvSpPr/>
            <p:nvPr/>
          </p:nvSpPr>
          <p:spPr>
            <a:xfrm rot="20058242">
              <a:off x="2462927" y="2571319"/>
              <a:ext cx="164442" cy="82926"/>
            </a:xfrm>
            <a:prstGeom prst="trapezoid">
              <a:avLst>
                <a:gd name="adj" fmla="val 13602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片側の 2 つの角を丸めた四角形 254"/>
            <p:cNvSpPr/>
            <p:nvPr/>
          </p:nvSpPr>
          <p:spPr>
            <a:xfrm rot="9242221">
              <a:off x="2591432" y="2613970"/>
              <a:ext cx="176676" cy="5467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5818995" y="836988"/>
            <a:ext cx="1930031" cy="1561154"/>
            <a:chOff x="2508538" y="1988000"/>
            <a:chExt cx="1674344" cy="1354335"/>
          </a:xfrm>
        </p:grpSpPr>
        <p:grpSp>
          <p:nvGrpSpPr>
            <p:cNvPr id="284" name="グループ化 283"/>
            <p:cNvGrpSpPr/>
            <p:nvPr/>
          </p:nvGrpSpPr>
          <p:grpSpPr>
            <a:xfrm>
              <a:off x="2984923" y="1988000"/>
              <a:ext cx="719603" cy="1354335"/>
              <a:chOff x="2983118" y="4461709"/>
              <a:chExt cx="719603" cy="1354335"/>
            </a:xfrm>
          </p:grpSpPr>
          <p:grpSp>
            <p:nvGrpSpPr>
              <p:cNvPr id="302" name="グループ化 301"/>
              <p:cNvGrpSpPr/>
              <p:nvPr/>
            </p:nvGrpSpPr>
            <p:grpSpPr>
              <a:xfrm>
                <a:off x="2983118" y="4461709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306" name="グループ化 305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15" name="片側の 2 つの角を丸めた四角形 314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フリーフォーム 315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7" name="グループ化 316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25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 318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0" name="グループ化 319"/>
                  <p:cNvGrpSpPr/>
                  <p:nvPr/>
                </p:nvGrpSpPr>
                <p:grpSpPr>
                  <a:xfrm>
                    <a:off x="3093518" y="4866923"/>
                    <a:ext cx="502415" cy="66780"/>
                    <a:chOff x="3080193" y="4866923"/>
                    <a:chExt cx="502415" cy="66780"/>
                  </a:xfrm>
                </p:grpSpPr>
                <p:sp>
                  <p:nvSpPr>
                    <p:cNvPr id="323" name="月 322"/>
                    <p:cNvSpPr/>
                    <p:nvPr/>
                  </p:nvSpPr>
                  <p:spPr>
                    <a:xfrm rot="16200000" flipH="1">
                      <a:off x="3135072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4" name="月 323"/>
                    <p:cNvSpPr/>
                    <p:nvPr/>
                  </p:nvSpPr>
                  <p:spPr>
                    <a:xfrm rot="16200000" flipH="1">
                      <a:off x="3460949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1" name="月 320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円/楕円 4"/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7" name="グループ化 306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08" name="片側の 2 つの角を丸めた四角形 307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9" name="グループ化 308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13" name="台形 31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4" name="台形 31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0" name="グループ化 309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11" name="直角三角形 31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2" name="直角三角形 31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03" name="グループ化 302"/>
              <p:cNvGrpSpPr/>
              <p:nvPr/>
            </p:nvGrpSpPr>
            <p:grpSpPr>
              <a:xfrm>
                <a:off x="3144514" y="4854853"/>
                <a:ext cx="383334" cy="73544"/>
                <a:chOff x="798646" y="4783651"/>
                <a:chExt cx="446912" cy="84119"/>
              </a:xfrm>
            </p:grpSpPr>
            <p:sp>
              <p:nvSpPr>
                <p:cNvPr id="304" name="山形 303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山形 304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5" name="グループ化 284"/>
            <p:cNvGrpSpPr/>
            <p:nvPr/>
          </p:nvGrpSpPr>
          <p:grpSpPr>
            <a:xfrm>
              <a:off x="2508538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295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6" name="グループ化 295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97" name="グループ化 296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99" name="角丸四角形 298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フリーフォーム 299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1" name="台形 300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8" name="片側の 2 つの角を丸めた四角形 297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87" name="グループ化 286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288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9" name="グループ化 288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90" name="グループ化 289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92" name="角丸四角形 291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3" name="フリーフォーム 292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台形 293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片側の 2 つの角を丸めた四角形 290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27" name="グループ化 326"/>
          <p:cNvGrpSpPr/>
          <p:nvPr/>
        </p:nvGrpSpPr>
        <p:grpSpPr>
          <a:xfrm>
            <a:off x="7726447" y="907451"/>
            <a:ext cx="1930031" cy="1490690"/>
            <a:chOff x="3632552" y="2049129"/>
            <a:chExt cx="1674344" cy="1293206"/>
          </a:xfrm>
        </p:grpSpPr>
        <p:grpSp>
          <p:nvGrpSpPr>
            <p:cNvPr id="328" name="グループ化 327"/>
            <p:cNvGrpSpPr/>
            <p:nvPr/>
          </p:nvGrpSpPr>
          <p:grpSpPr>
            <a:xfrm>
              <a:off x="4108549" y="2049129"/>
              <a:ext cx="719603" cy="1293206"/>
              <a:chOff x="4106744" y="4522838"/>
              <a:chExt cx="719603" cy="1293206"/>
            </a:xfrm>
          </p:grpSpPr>
          <p:grpSp>
            <p:nvGrpSpPr>
              <p:cNvPr id="346" name="グループ化 345"/>
              <p:cNvGrpSpPr/>
              <p:nvPr/>
            </p:nvGrpSpPr>
            <p:grpSpPr>
              <a:xfrm>
                <a:off x="4106744" y="4522838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350" name="グループ化 349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359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0" name="片側の 2 つの角を丸めた四角形 359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1" name="グループ化 360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368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2" name="角丸四角形 361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3" name="グループ化 362"/>
                  <p:cNvGrpSpPr/>
                  <p:nvPr/>
                </p:nvGrpSpPr>
                <p:grpSpPr>
                  <a:xfrm>
                    <a:off x="4227264" y="4923362"/>
                    <a:ext cx="482174" cy="45721"/>
                    <a:chOff x="4232627" y="4923362"/>
                    <a:chExt cx="482174" cy="45721"/>
                  </a:xfrm>
                </p:grpSpPr>
                <p:sp>
                  <p:nvSpPr>
                    <p:cNvPr id="366" name="フローチャート: 端子 650"/>
                    <p:cNvSpPr/>
                    <p:nvPr/>
                  </p:nvSpPr>
                  <p:spPr>
                    <a:xfrm>
                      <a:off x="4232627" y="492336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フローチャート: 端子 651"/>
                    <p:cNvSpPr/>
                    <p:nvPr/>
                  </p:nvSpPr>
                  <p:spPr>
                    <a:xfrm flipH="1">
                      <a:off x="4527570" y="492336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4" name="フリーフォーム 363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5" name="円/楕円 4"/>
                  <p:cNvSpPr/>
                  <p:nvPr/>
                </p:nvSpPr>
                <p:spPr>
                  <a:xfrm rot="10800000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1" name="グループ化 350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52" name="片側の 2 つの角を丸めた四角形 351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3" name="グループ化 352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57" name="台形 35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8" name="台形 35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4" name="グループ化 353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55" name="直角三角形 35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6" name="直角三角形 35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47" name="グループ化 346"/>
              <p:cNvGrpSpPr/>
              <p:nvPr/>
            </p:nvGrpSpPr>
            <p:grpSpPr>
              <a:xfrm>
                <a:off x="4284179" y="4845518"/>
                <a:ext cx="357872" cy="68659"/>
                <a:chOff x="798646" y="4783651"/>
                <a:chExt cx="446912" cy="84119"/>
              </a:xfrm>
            </p:grpSpPr>
            <p:sp>
              <p:nvSpPr>
                <p:cNvPr id="348" name="山形 347"/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山形 348"/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9" name="グループ化 328"/>
            <p:cNvGrpSpPr/>
            <p:nvPr/>
          </p:nvGrpSpPr>
          <p:grpSpPr>
            <a:xfrm>
              <a:off x="3632552" y="2361814"/>
              <a:ext cx="1674344" cy="727502"/>
              <a:chOff x="-1628596" y="1368926"/>
              <a:chExt cx="1674344" cy="727502"/>
            </a:xfrm>
          </p:grpSpPr>
          <p:grpSp>
            <p:nvGrpSpPr>
              <p:cNvPr id="330" name="グループ化 329"/>
              <p:cNvGrpSpPr/>
              <p:nvPr/>
            </p:nvGrpSpPr>
            <p:grpSpPr>
              <a:xfrm>
                <a:off x="-1628596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339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341" name="グループ化 34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343" name="角丸四角形 34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4" name="フリーフォーム 34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5" name="台形 34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2" name="片側の 2 つの角を丸めた四角形 34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1" name="グループ化 330"/>
              <p:cNvGrpSpPr/>
              <p:nvPr/>
            </p:nvGrpSpPr>
            <p:grpSpPr>
              <a:xfrm flipH="1">
                <a:off x="-643901" y="1368926"/>
                <a:ext cx="689649" cy="727502"/>
                <a:chOff x="664686" y="1246087"/>
                <a:chExt cx="1318240" cy="1390594"/>
              </a:xfrm>
            </p:grpSpPr>
            <p:sp>
              <p:nvSpPr>
                <p:cNvPr id="332" name="角丸四角形 177"/>
                <p:cNvSpPr/>
                <p:nvPr/>
              </p:nvSpPr>
              <p:spPr>
                <a:xfrm rot="9347365" flipH="1">
                  <a:off x="1005271" y="2300463"/>
                  <a:ext cx="844153" cy="33621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3" name="グループ化 332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334" name="グループ化 333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336" name="角丸四角形 335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7" name="フリーフォーム 336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8" name="台形 33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5" name="片側の 2 つの角を丸めた四角形 334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70" name="グループ化 369"/>
          <p:cNvGrpSpPr/>
          <p:nvPr/>
        </p:nvGrpSpPr>
        <p:grpSpPr>
          <a:xfrm>
            <a:off x="587379" y="4290553"/>
            <a:ext cx="1298220" cy="2008293"/>
            <a:chOff x="-609073" y="5009910"/>
            <a:chExt cx="1126234" cy="1742238"/>
          </a:xfrm>
        </p:grpSpPr>
        <p:grpSp>
          <p:nvGrpSpPr>
            <p:cNvPr id="371" name="グループ化 370"/>
            <p:cNvGrpSpPr/>
            <p:nvPr/>
          </p:nvGrpSpPr>
          <p:grpSpPr>
            <a:xfrm>
              <a:off x="-459400" y="5300956"/>
              <a:ext cx="822595" cy="1451192"/>
              <a:chOff x="-459400" y="4574314"/>
              <a:chExt cx="822595" cy="1451192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90" name="片側の 2 つの角を丸めた四角形 389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フリーフォーム 390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04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3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フリーフォーム 393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 394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6" name="グループ化 395"/>
                <p:cNvGrpSpPr/>
                <p:nvPr/>
              </p:nvGrpSpPr>
              <p:grpSpPr>
                <a:xfrm>
                  <a:off x="-305013" y="4932818"/>
                  <a:ext cx="513820" cy="173871"/>
                  <a:chOff x="-298046" y="4932818"/>
                  <a:chExt cx="513820" cy="173871"/>
                </a:xfrm>
              </p:grpSpPr>
              <p:sp>
                <p:nvSpPr>
                  <p:cNvPr id="398" name="楕円 14"/>
                  <p:cNvSpPr/>
                  <p:nvPr/>
                </p:nvSpPr>
                <p:spPr>
                  <a:xfrm>
                    <a:off x="-288848" y="5043669"/>
                    <a:ext cx="178546" cy="6302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楕円 562"/>
                  <p:cNvSpPr/>
                  <p:nvPr/>
                </p:nvSpPr>
                <p:spPr>
                  <a:xfrm>
                    <a:off x="-253100" y="5043669"/>
                    <a:ext cx="107050" cy="630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楕円 563"/>
                  <p:cNvSpPr/>
                  <p:nvPr/>
                </p:nvSpPr>
                <p:spPr>
                  <a:xfrm>
                    <a:off x="31827" y="5043669"/>
                    <a:ext cx="178546" cy="6302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楕円 564"/>
                  <p:cNvSpPr/>
                  <p:nvPr/>
                </p:nvSpPr>
                <p:spPr>
                  <a:xfrm>
                    <a:off x="67575" y="5043669"/>
                    <a:ext cx="107050" cy="630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 401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リーフォーム 402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7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2" name="グループ化 381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83" name="片側の 2 つの角を丸めた四角形 382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88" name="台形 38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台形 38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86" name="直角三角形 38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7" name="直角三角形 38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72" name="グループ化 371"/>
            <p:cNvGrpSpPr/>
            <p:nvPr/>
          </p:nvGrpSpPr>
          <p:grpSpPr>
            <a:xfrm>
              <a:off x="-153017" y="5531613"/>
              <a:ext cx="670178" cy="763962"/>
              <a:chOff x="5130621" y="3211895"/>
              <a:chExt cx="670178" cy="763962"/>
            </a:xfrm>
          </p:grpSpPr>
          <p:sp>
            <p:nvSpPr>
              <p:cNvPr id="378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台形 378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 rot="2700000">
              <a:off x="-784907" y="5185744"/>
              <a:ext cx="530350" cy="178681"/>
              <a:chOff x="3952240" y="1354359"/>
              <a:chExt cx="924898" cy="311609"/>
            </a:xfrm>
          </p:grpSpPr>
          <p:sp>
            <p:nvSpPr>
              <p:cNvPr id="374" name="六角形 373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六角形 374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六角形 375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六角形 376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06" name="グループ化 405"/>
          <p:cNvGrpSpPr/>
          <p:nvPr/>
        </p:nvGrpSpPr>
        <p:grpSpPr>
          <a:xfrm>
            <a:off x="2456803" y="4432023"/>
            <a:ext cx="1331398" cy="1866823"/>
            <a:chOff x="471966" y="5132638"/>
            <a:chExt cx="1155017" cy="1619510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703823" y="5375850"/>
              <a:ext cx="719603" cy="1376298"/>
              <a:chOff x="703823" y="4649208"/>
              <a:chExt cx="719603" cy="1376298"/>
            </a:xfrm>
          </p:grpSpPr>
          <p:grpSp>
            <p:nvGrpSpPr>
              <p:cNvPr id="417" name="グループ化 416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426" name="片側の 2 つの角を丸めた四角形 425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7" name="グループ化 426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40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8" name="グループ化 427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38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9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0" name="グループ化 429"/>
                <p:cNvGrpSpPr/>
                <p:nvPr/>
              </p:nvGrpSpPr>
              <p:grpSpPr>
                <a:xfrm>
                  <a:off x="829639" y="4897338"/>
                  <a:ext cx="467970" cy="157087"/>
                  <a:chOff x="829336" y="4897338"/>
                  <a:chExt cx="467970" cy="157087"/>
                </a:xfrm>
              </p:grpSpPr>
              <p:sp>
                <p:nvSpPr>
                  <p:cNvPr id="434" name="円/楕円 847"/>
                  <p:cNvSpPr/>
                  <p:nvPr/>
                </p:nvSpPr>
                <p:spPr>
                  <a:xfrm>
                    <a:off x="873969" y="5006615"/>
                    <a:ext cx="61693" cy="478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円/楕円 848"/>
                  <p:cNvSpPr/>
                  <p:nvPr/>
                </p:nvSpPr>
                <p:spPr>
                  <a:xfrm>
                    <a:off x="1193057" y="5006615"/>
                    <a:ext cx="61693" cy="478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6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1" name="台形 430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 431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8" name="グループ化 417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419" name="片側の 2 つの角を丸めた四角形 41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24" name="台形 42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台形 42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1" name="グループ化 42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22" name="直角三角形 42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直角三角形 42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08" name="グループ化 407"/>
            <p:cNvGrpSpPr/>
            <p:nvPr/>
          </p:nvGrpSpPr>
          <p:grpSpPr>
            <a:xfrm>
              <a:off x="956805" y="5531613"/>
              <a:ext cx="670178" cy="763962"/>
              <a:chOff x="5130621" y="3211895"/>
              <a:chExt cx="670178" cy="763962"/>
            </a:xfrm>
          </p:grpSpPr>
          <p:sp>
            <p:nvSpPr>
              <p:cNvPr id="414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台形 414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9" name="グループ化 408"/>
            <p:cNvGrpSpPr/>
            <p:nvPr/>
          </p:nvGrpSpPr>
          <p:grpSpPr>
            <a:xfrm rot="2700000">
              <a:off x="296132" y="5308472"/>
              <a:ext cx="530350" cy="178681"/>
              <a:chOff x="3952240" y="1354359"/>
              <a:chExt cx="924898" cy="311609"/>
            </a:xfrm>
          </p:grpSpPr>
          <p:sp>
            <p:nvSpPr>
              <p:cNvPr id="410" name="六角形 409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六角形 410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六角形 411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六角形 412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44" name="グループ化 443"/>
          <p:cNvGrpSpPr/>
          <p:nvPr/>
        </p:nvGrpSpPr>
        <p:grpSpPr>
          <a:xfrm>
            <a:off x="4250975" y="4432023"/>
            <a:ext cx="1358081" cy="1866823"/>
            <a:chOff x="1585946" y="5132638"/>
            <a:chExt cx="1178165" cy="1619510"/>
          </a:xfrm>
        </p:grpSpPr>
        <p:grpSp>
          <p:nvGrpSpPr>
            <p:cNvPr id="445" name="グループ化 444"/>
            <p:cNvGrpSpPr/>
            <p:nvPr/>
          </p:nvGrpSpPr>
          <p:grpSpPr>
            <a:xfrm>
              <a:off x="1837298" y="5454674"/>
              <a:ext cx="719604" cy="1297474"/>
              <a:chOff x="1837298" y="4728032"/>
              <a:chExt cx="719604" cy="1297474"/>
            </a:xfrm>
          </p:grpSpPr>
          <p:grpSp>
            <p:nvGrpSpPr>
              <p:cNvPr id="455" name="グループ化 454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464" name="片側の 2 つの角を丸めた四角形 463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5" name="グループ化 464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466" name="星 24 465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弦 469"/>
                  <p:cNvSpPr/>
                  <p:nvPr/>
                </p:nvSpPr>
                <p:spPr>
                  <a:xfrm>
                    <a:off x="1956346" y="5020466"/>
                    <a:ext cx="195331" cy="95540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弦 470"/>
                  <p:cNvSpPr/>
                  <p:nvPr/>
                </p:nvSpPr>
                <p:spPr>
                  <a:xfrm>
                    <a:off x="2016703" y="5030558"/>
                    <a:ext cx="115528" cy="56506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弦 472"/>
                  <p:cNvSpPr/>
                  <p:nvPr/>
                </p:nvSpPr>
                <p:spPr>
                  <a:xfrm flipH="1">
                    <a:off x="2239749" y="5020466"/>
                    <a:ext cx="195331" cy="95540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4" name="弦 473"/>
                  <p:cNvSpPr/>
                  <p:nvPr/>
                </p:nvSpPr>
                <p:spPr>
                  <a:xfrm flipH="1">
                    <a:off x="2259196" y="5030558"/>
                    <a:ext cx="115528" cy="56506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5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6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7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56" name="グループ化 455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57" name="片側の 2 つの角を丸めた四角形 45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8" name="グループ化 45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2" name="台形 46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台形 46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60" name="直角三角形 45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1" name="直角三角形 46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46" name="グループ化 445"/>
            <p:cNvGrpSpPr/>
            <p:nvPr/>
          </p:nvGrpSpPr>
          <p:grpSpPr>
            <a:xfrm>
              <a:off x="2093933" y="5531613"/>
              <a:ext cx="670178" cy="763962"/>
              <a:chOff x="5130621" y="3211895"/>
              <a:chExt cx="670178" cy="763962"/>
            </a:xfrm>
          </p:grpSpPr>
          <p:sp>
            <p:nvSpPr>
              <p:cNvPr id="452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台形 452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 rot="2700000">
              <a:off x="1410112" y="5308472"/>
              <a:ext cx="530350" cy="178681"/>
              <a:chOff x="3952240" y="1354359"/>
              <a:chExt cx="924898" cy="311609"/>
            </a:xfrm>
          </p:grpSpPr>
          <p:sp>
            <p:nvSpPr>
              <p:cNvPr id="448" name="六角形 447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六角形 448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六角形 449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六角形 450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78" name="グループ化 477"/>
          <p:cNvGrpSpPr/>
          <p:nvPr/>
        </p:nvGrpSpPr>
        <p:grpSpPr>
          <a:xfrm>
            <a:off x="6127550" y="4432023"/>
            <a:ext cx="1333580" cy="1866823"/>
            <a:chOff x="2738076" y="5132638"/>
            <a:chExt cx="1156910" cy="1619510"/>
          </a:xfrm>
        </p:grpSpPr>
        <p:grpSp>
          <p:nvGrpSpPr>
            <p:cNvPr id="479" name="グループ化 478"/>
            <p:cNvGrpSpPr/>
            <p:nvPr/>
          </p:nvGrpSpPr>
          <p:grpSpPr>
            <a:xfrm>
              <a:off x="2984924" y="5397813"/>
              <a:ext cx="719603" cy="1354335"/>
              <a:chOff x="2984924" y="4671171"/>
              <a:chExt cx="719603" cy="1354335"/>
            </a:xfrm>
          </p:grpSpPr>
          <p:grpSp>
            <p:nvGrpSpPr>
              <p:cNvPr id="489" name="グループ化 48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498" name="片側の 2 つの角を丸めた四角形 497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フリーフォーム 498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0" name="グループ化 49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12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3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フリーフォーム 501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3" name="グループ化 502"/>
                <p:cNvGrpSpPr/>
                <p:nvPr/>
              </p:nvGrpSpPr>
              <p:grpSpPr>
                <a:xfrm>
                  <a:off x="3093518" y="4915417"/>
                  <a:ext cx="502415" cy="202393"/>
                  <a:chOff x="3080193" y="4915417"/>
                  <a:chExt cx="502415" cy="202393"/>
                </a:xfrm>
              </p:grpSpPr>
              <p:sp>
                <p:nvSpPr>
                  <p:cNvPr id="506" name="角丸四角形 505"/>
                  <p:cNvSpPr/>
                  <p:nvPr/>
                </p:nvSpPr>
                <p:spPr>
                  <a:xfrm>
                    <a:off x="3124251" y="5043669"/>
                    <a:ext cx="100872" cy="74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円/楕円 785"/>
                  <p:cNvSpPr/>
                  <p:nvPr/>
                </p:nvSpPr>
                <p:spPr>
                  <a:xfrm>
                    <a:off x="3140575" y="5046211"/>
                    <a:ext cx="68225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8" name="角丸四角形 507"/>
                  <p:cNvSpPr/>
                  <p:nvPr/>
                </p:nvSpPr>
                <p:spPr>
                  <a:xfrm>
                    <a:off x="3448101" y="5043669"/>
                    <a:ext cx="100872" cy="74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9" name="円/楕円 787"/>
                  <p:cNvSpPr/>
                  <p:nvPr/>
                </p:nvSpPr>
                <p:spPr>
                  <a:xfrm>
                    <a:off x="3464425" y="5046211"/>
                    <a:ext cx="68225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0" name="月 509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1" name="月 510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4" name="月 503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0" name="グループ化 48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91" name="片側の 2 つの角を丸めた四角形 49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2" name="グループ化 49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96" name="台形 49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台形 49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3" name="グループ化 49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94" name="直角三角形 49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直角三角形 49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0" name="グループ化 479"/>
            <p:cNvGrpSpPr/>
            <p:nvPr/>
          </p:nvGrpSpPr>
          <p:grpSpPr>
            <a:xfrm>
              <a:off x="3224808" y="5531613"/>
              <a:ext cx="670178" cy="763962"/>
              <a:chOff x="5130621" y="3211895"/>
              <a:chExt cx="670178" cy="763962"/>
            </a:xfrm>
          </p:grpSpPr>
          <p:sp>
            <p:nvSpPr>
              <p:cNvPr id="486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台形 486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 rot="2700000">
              <a:off x="2562242" y="5308472"/>
              <a:ext cx="530350" cy="178681"/>
              <a:chOff x="3952240" y="1354359"/>
              <a:chExt cx="924898" cy="311609"/>
            </a:xfrm>
          </p:grpSpPr>
          <p:sp>
            <p:nvSpPr>
              <p:cNvPr id="482" name="六角形 481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3" name="六角形 482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六角形 483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5" name="六角形 484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14" name="グループ化 513"/>
          <p:cNvGrpSpPr/>
          <p:nvPr/>
        </p:nvGrpSpPr>
        <p:grpSpPr>
          <a:xfrm>
            <a:off x="7982938" y="4432023"/>
            <a:ext cx="1395244" cy="1866823"/>
            <a:chOff x="3818194" y="5132638"/>
            <a:chExt cx="1210405" cy="1619510"/>
          </a:xfrm>
        </p:grpSpPr>
        <p:grpSp>
          <p:nvGrpSpPr>
            <p:cNvPr id="515" name="グループ化 514"/>
            <p:cNvGrpSpPr/>
            <p:nvPr/>
          </p:nvGrpSpPr>
          <p:grpSpPr>
            <a:xfrm>
              <a:off x="4108550" y="5458942"/>
              <a:ext cx="719603" cy="1293206"/>
              <a:chOff x="4108550" y="4732300"/>
              <a:chExt cx="719603" cy="1293206"/>
            </a:xfrm>
          </p:grpSpPr>
          <p:grpSp>
            <p:nvGrpSpPr>
              <p:cNvPr id="525" name="グループ化 524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534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片側の 2 つの角を丸めた四角形 534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6" name="グループ化 535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545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7" name="角丸四角形 536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8" name="グループ化 537"/>
                <p:cNvGrpSpPr/>
                <p:nvPr/>
              </p:nvGrpSpPr>
              <p:grpSpPr>
                <a:xfrm>
                  <a:off x="4227264" y="4959727"/>
                  <a:ext cx="482174" cy="122436"/>
                  <a:chOff x="4232627" y="4959727"/>
                  <a:chExt cx="482174" cy="122436"/>
                </a:xfrm>
              </p:grpSpPr>
              <p:sp>
                <p:nvSpPr>
                  <p:cNvPr id="541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円/楕円 757"/>
                  <p:cNvSpPr/>
                  <p:nvPr/>
                </p:nvSpPr>
                <p:spPr>
                  <a:xfrm>
                    <a:off x="4315956" y="5036444"/>
                    <a:ext cx="56053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4" name="円/楕円 758"/>
                  <p:cNvSpPr/>
                  <p:nvPr/>
                </p:nvSpPr>
                <p:spPr>
                  <a:xfrm>
                    <a:off x="4582488" y="5036444"/>
                    <a:ext cx="56053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9" name="フリーフォーム 538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6" name="グループ化 525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27" name="片側の 2 つの角を丸めた四角形 52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32" name="台形 53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台形 53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9" name="グループ化 52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30" name="直角三角形 52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直角三角形 53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16" name="グループ化 515"/>
            <p:cNvGrpSpPr/>
            <p:nvPr/>
          </p:nvGrpSpPr>
          <p:grpSpPr>
            <a:xfrm>
              <a:off x="4358421" y="5531613"/>
              <a:ext cx="670178" cy="763962"/>
              <a:chOff x="5130621" y="3211895"/>
              <a:chExt cx="670178" cy="763962"/>
            </a:xfrm>
          </p:grpSpPr>
          <p:sp>
            <p:nvSpPr>
              <p:cNvPr id="522" name="角丸四角形 4"/>
              <p:cNvSpPr/>
              <p:nvPr/>
            </p:nvSpPr>
            <p:spPr>
              <a:xfrm rot="8735253" flipH="1">
                <a:off x="5130621" y="3211895"/>
                <a:ext cx="321292" cy="286027"/>
              </a:xfrm>
              <a:custGeom>
                <a:avLst/>
                <a:gdLst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262465 h 675821"/>
                  <a:gd name="connsiteX12" fmla="*/ 282312 w 838017"/>
                  <a:gd name="connsiteY12" fmla="*/ 130311 h 675821"/>
                  <a:gd name="connsiteX13" fmla="*/ 503642 w 838017"/>
                  <a:gd name="connsiteY13" fmla="*/ 130311 h 675821"/>
                  <a:gd name="connsiteX14" fmla="*/ 569841 w 838017"/>
                  <a:gd name="connsiteY14" fmla="*/ 53175 h 675821"/>
                  <a:gd name="connsiteX15" fmla="*/ 784843 w 838017"/>
                  <a:gd name="connsiteY15" fmla="*/ 36770 h 675821"/>
                  <a:gd name="connsiteX16" fmla="*/ 801247 w 838017"/>
                  <a:gd name="connsiteY16" fmla="*/ 251772 h 675821"/>
                  <a:gd name="connsiteX17" fmla="*/ 681089 w 838017"/>
                  <a:gd name="connsiteY17" fmla="*/ 391780 h 675821"/>
                  <a:gd name="connsiteX18" fmla="*/ 673163 w 838017"/>
                  <a:gd name="connsiteY18" fmla="*/ 404611 h 675821"/>
                  <a:gd name="connsiteX19" fmla="*/ 617412 w 838017"/>
                  <a:gd name="connsiteY19" fmla="*/ 465976 h 675821"/>
                  <a:gd name="connsiteX20" fmla="*/ 602855 w 838017"/>
                  <a:gd name="connsiteY20" fmla="*/ 482938 h 675821"/>
                  <a:gd name="connsiteX21" fmla="*/ 602376 w 838017"/>
                  <a:gd name="connsiteY21" fmla="*/ 482526 h 675821"/>
                  <a:gd name="connsiteX22" fmla="*/ 509362 w 838017"/>
                  <a:gd name="connsiteY22" fmla="*/ 584907 h 675821"/>
                  <a:gd name="connsiteX23" fmla="*/ 503806 w 838017"/>
                  <a:gd name="connsiteY23" fmla="*/ 589185 h 675821"/>
                  <a:gd name="connsiteX24" fmla="*/ 503527 w 838017"/>
                  <a:gd name="connsiteY24" fmla="*/ 589400 h 675821"/>
                  <a:gd name="connsiteX25" fmla="*/ 488983 w 838017"/>
                  <a:gd name="connsiteY25" fmla="*/ 600075 h 675821"/>
                  <a:gd name="connsiteX26" fmla="*/ 484229 w 838017"/>
                  <a:gd name="connsiteY26" fmla="*/ 603564 h 675821"/>
                  <a:gd name="connsiteX27" fmla="*/ 353095 w 838017"/>
                  <a:gd name="connsiteY27" fmla="*/ 668557 h 675821"/>
                  <a:gd name="connsiteX28" fmla="*/ 274455 w 838017"/>
                  <a:gd name="connsiteY28" fmla="*/ 648193 h 675821"/>
                  <a:gd name="connsiteX29" fmla="*/ 271614 w 838017"/>
                  <a:gd name="connsiteY29" fmla="*/ 636113 h 675821"/>
                  <a:gd name="connsiteX30" fmla="*/ 211767 w 838017"/>
                  <a:gd name="connsiteY30" fmla="*/ 663394 h 675821"/>
                  <a:gd name="connsiteX31" fmla="*/ 122366 w 838017"/>
                  <a:gd name="connsiteY31" fmla="*/ 640886 h 675821"/>
                  <a:gd name="connsiteX32" fmla="*/ 122875 w 838017"/>
                  <a:gd name="connsiteY32" fmla="*/ 601528 h 675821"/>
                  <a:gd name="connsiteX33" fmla="*/ 83777 w 838017"/>
                  <a:gd name="connsiteY33" fmla="*/ 610120 h 675821"/>
                  <a:gd name="connsiteX34" fmla="*/ 1088 w 838017"/>
                  <a:gd name="connsiteY34" fmla="*/ 569355 h 675821"/>
                  <a:gd name="connsiteX35" fmla="*/ 1806 w 838017"/>
                  <a:gd name="connsiteY35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282312 w 838017"/>
                  <a:gd name="connsiteY11" fmla="*/ 130311 h 675821"/>
                  <a:gd name="connsiteX12" fmla="*/ 503642 w 838017"/>
                  <a:gd name="connsiteY12" fmla="*/ 130311 h 675821"/>
                  <a:gd name="connsiteX13" fmla="*/ 569841 w 838017"/>
                  <a:gd name="connsiteY13" fmla="*/ 53175 h 675821"/>
                  <a:gd name="connsiteX14" fmla="*/ 784843 w 838017"/>
                  <a:gd name="connsiteY14" fmla="*/ 36770 h 675821"/>
                  <a:gd name="connsiteX15" fmla="*/ 801247 w 838017"/>
                  <a:gd name="connsiteY15" fmla="*/ 251772 h 675821"/>
                  <a:gd name="connsiteX16" fmla="*/ 681089 w 838017"/>
                  <a:gd name="connsiteY16" fmla="*/ 391780 h 675821"/>
                  <a:gd name="connsiteX17" fmla="*/ 673163 w 838017"/>
                  <a:gd name="connsiteY17" fmla="*/ 404611 h 675821"/>
                  <a:gd name="connsiteX18" fmla="*/ 617412 w 838017"/>
                  <a:gd name="connsiteY18" fmla="*/ 465976 h 675821"/>
                  <a:gd name="connsiteX19" fmla="*/ 602855 w 838017"/>
                  <a:gd name="connsiteY19" fmla="*/ 482938 h 675821"/>
                  <a:gd name="connsiteX20" fmla="*/ 602376 w 838017"/>
                  <a:gd name="connsiteY20" fmla="*/ 482526 h 675821"/>
                  <a:gd name="connsiteX21" fmla="*/ 509362 w 838017"/>
                  <a:gd name="connsiteY21" fmla="*/ 584907 h 675821"/>
                  <a:gd name="connsiteX22" fmla="*/ 503806 w 838017"/>
                  <a:gd name="connsiteY22" fmla="*/ 589185 h 675821"/>
                  <a:gd name="connsiteX23" fmla="*/ 503527 w 838017"/>
                  <a:gd name="connsiteY23" fmla="*/ 589400 h 675821"/>
                  <a:gd name="connsiteX24" fmla="*/ 488983 w 838017"/>
                  <a:gd name="connsiteY24" fmla="*/ 600075 h 675821"/>
                  <a:gd name="connsiteX25" fmla="*/ 484229 w 838017"/>
                  <a:gd name="connsiteY25" fmla="*/ 603564 h 675821"/>
                  <a:gd name="connsiteX26" fmla="*/ 353095 w 838017"/>
                  <a:gd name="connsiteY26" fmla="*/ 668557 h 675821"/>
                  <a:gd name="connsiteX27" fmla="*/ 274455 w 838017"/>
                  <a:gd name="connsiteY27" fmla="*/ 648193 h 675821"/>
                  <a:gd name="connsiteX28" fmla="*/ 271614 w 838017"/>
                  <a:gd name="connsiteY28" fmla="*/ 636113 h 675821"/>
                  <a:gd name="connsiteX29" fmla="*/ 211767 w 838017"/>
                  <a:gd name="connsiteY29" fmla="*/ 663394 h 675821"/>
                  <a:gd name="connsiteX30" fmla="*/ 122366 w 838017"/>
                  <a:gd name="connsiteY30" fmla="*/ 640886 h 675821"/>
                  <a:gd name="connsiteX31" fmla="*/ 122875 w 838017"/>
                  <a:gd name="connsiteY31" fmla="*/ 601528 h 675821"/>
                  <a:gd name="connsiteX32" fmla="*/ 83777 w 838017"/>
                  <a:gd name="connsiteY32" fmla="*/ 610120 h 675821"/>
                  <a:gd name="connsiteX33" fmla="*/ 1088 w 838017"/>
                  <a:gd name="connsiteY33" fmla="*/ 569355 h 675821"/>
                  <a:gd name="connsiteX34" fmla="*/ 1806 w 838017"/>
                  <a:gd name="connsiteY34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390224 w 838017"/>
                  <a:gd name="connsiteY10" fmla="*/ 262465 h 675821"/>
                  <a:gd name="connsiteX11" fmla="*/ 503642 w 838017"/>
                  <a:gd name="connsiteY11" fmla="*/ 130311 h 675821"/>
                  <a:gd name="connsiteX12" fmla="*/ 569841 w 838017"/>
                  <a:gd name="connsiteY12" fmla="*/ 53175 h 675821"/>
                  <a:gd name="connsiteX13" fmla="*/ 784843 w 838017"/>
                  <a:gd name="connsiteY13" fmla="*/ 36770 h 675821"/>
                  <a:gd name="connsiteX14" fmla="*/ 801247 w 838017"/>
                  <a:gd name="connsiteY14" fmla="*/ 251772 h 675821"/>
                  <a:gd name="connsiteX15" fmla="*/ 681089 w 838017"/>
                  <a:gd name="connsiteY15" fmla="*/ 391780 h 675821"/>
                  <a:gd name="connsiteX16" fmla="*/ 673163 w 838017"/>
                  <a:gd name="connsiteY16" fmla="*/ 404611 h 675821"/>
                  <a:gd name="connsiteX17" fmla="*/ 617412 w 838017"/>
                  <a:gd name="connsiteY17" fmla="*/ 465976 h 675821"/>
                  <a:gd name="connsiteX18" fmla="*/ 602855 w 838017"/>
                  <a:gd name="connsiteY18" fmla="*/ 482938 h 675821"/>
                  <a:gd name="connsiteX19" fmla="*/ 602376 w 838017"/>
                  <a:gd name="connsiteY19" fmla="*/ 482526 h 675821"/>
                  <a:gd name="connsiteX20" fmla="*/ 509362 w 838017"/>
                  <a:gd name="connsiteY20" fmla="*/ 584907 h 675821"/>
                  <a:gd name="connsiteX21" fmla="*/ 503806 w 838017"/>
                  <a:gd name="connsiteY21" fmla="*/ 589185 h 675821"/>
                  <a:gd name="connsiteX22" fmla="*/ 503527 w 838017"/>
                  <a:gd name="connsiteY22" fmla="*/ 589400 h 675821"/>
                  <a:gd name="connsiteX23" fmla="*/ 488983 w 838017"/>
                  <a:gd name="connsiteY23" fmla="*/ 600075 h 675821"/>
                  <a:gd name="connsiteX24" fmla="*/ 484229 w 838017"/>
                  <a:gd name="connsiteY24" fmla="*/ 603564 h 675821"/>
                  <a:gd name="connsiteX25" fmla="*/ 353095 w 838017"/>
                  <a:gd name="connsiteY25" fmla="*/ 668557 h 675821"/>
                  <a:gd name="connsiteX26" fmla="*/ 274455 w 838017"/>
                  <a:gd name="connsiteY26" fmla="*/ 648193 h 675821"/>
                  <a:gd name="connsiteX27" fmla="*/ 271614 w 838017"/>
                  <a:gd name="connsiteY27" fmla="*/ 636113 h 675821"/>
                  <a:gd name="connsiteX28" fmla="*/ 211767 w 838017"/>
                  <a:gd name="connsiteY28" fmla="*/ 663394 h 675821"/>
                  <a:gd name="connsiteX29" fmla="*/ 122366 w 838017"/>
                  <a:gd name="connsiteY29" fmla="*/ 640886 h 675821"/>
                  <a:gd name="connsiteX30" fmla="*/ 122875 w 838017"/>
                  <a:gd name="connsiteY30" fmla="*/ 601528 h 675821"/>
                  <a:gd name="connsiteX31" fmla="*/ 83777 w 838017"/>
                  <a:gd name="connsiteY31" fmla="*/ 610120 h 675821"/>
                  <a:gd name="connsiteX32" fmla="*/ 1088 w 838017"/>
                  <a:gd name="connsiteY32" fmla="*/ 569355 h 675821"/>
                  <a:gd name="connsiteX33" fmla="*/ 1806 w 838017"/>
                  <a:gd name="connsiteY33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602376 w 838017"/>
                  <a:gd name="connsiteY18" fmla="*/ 482526 h 675821"/>
                  <a:gd name="connsiteX19" fmla="*/ 509362 w 838017"/>
                  <a:gd name="connsiteY19" fmla="*/ 584907 h 675821"/>
                  <a:gd name="connsiteX20" fmla="*/ 503806 w 838017"/>
                  <a:gd name="connsiteY20" fmla="*/ 589185 h 675821"/>
                  <a:gd name="connsiteX21" fmla="*/ 503527 w 838017"/>
                  <a:gd name="connsiteY21" fmla="*/ 589400 h 675821"/>
                  <a:gd name="connsiteX22" fmla="*/ 488983 w 838017"/>
                  <a:gd name="connsiteY22" fmla="*/ 600075 h 675821"/>
                  <a:gd name="connsiteX23" fmla="*/ 484229 w 838017"/>
                  <a:gd name="connsiteY23" fmla="*/ 603564 h 675821"/>
                  <a:gd name="connsiteX24" fmla="*/ 353095 w 838017"/>
                  <a:gd name="connsiteY24" fmla="*/ 668557 h 675821"/>
                  <a:gd name="connsiteX25" fmla="*/ 274455 w 838017"/>
                  <a:gd name="connsiteY25" fmla="*/ 648193 h 675821"/>
                  <a:gd name="connsiteX26" fmla="*/ 271614 w 838017"/>
                  <a:gd name="connsiteY26" fmla="*/ 636113 h 675821"/>
                  <a:gd name="connsiteX27" fmla="*/ 211767 w 838017"/>
                  <a:gd name="connsiteY27" fmla="*/ 663394 h 675821"/>
                  <a:gd name="connsiteX28" fmla="*/ 122366 w 838017"/>
                  <a:gd name="connsiteY28" fmla="*/ 640886 h 675821"/>
                  <a:gd name="connsiteX29" fmla="*/ 122875 w 838017"/>
                  <a:gd name="connsiteY29" fmla="*/ 601528 h 675821"/>
                  <a:gd name="connsiteX30" fmla="*/ 83777 w 838017"/>
                  <a:gd name="connsiteY30" fmla="*/ 610120 h 675821"/>
                  <a:gd name="connsiteX31" fmla="*/ 1088 w 838017"/>
                  <a:gd name="connsiteY31" fmla="*/ 569355 h 675821"/>
                  <a:gd name="connsiteX32" fmla="*/ 1806 w 838017"/>
                  <a:gd name="connsiteY32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503527 w 838017"/>
                  <a:gd name="connsiteY20" fmla="*/ 589400 h 675821"/>
                  <a:gd name="connsiteX21" fmla="*/ 488983 w 838017"/>
                  <a:gd name="connsiteY21" fmla="*/ 600075 h 675821"/>
                  <a:gd name="connsiteX22" fmla="*/ 484229 w 838017"/>
                  <a:gd name="connsiteY22" fmla="*/ 603564 h 675821"/>
                  <a:gd name="connsiteX23" fmla="*/ 353095 w 838017"/>
                  <a:gd name="connsiteY23" fmla="*/ 668557 h 675821"/>
                  <a:gd name="connsiteX24" fmla="*/ 274455 w 838017"/>
                  <a:gd name="connsiteY24" fmla="*/ 648193 h 675821"/>
                  <a:gd name="connsiteX25" fmla="*/ 271614 w 838017"/>
                  <a:gd name="connsiteY25" fmla="*/ 636113 h 675821"/>
                  <a:gd name="connsiteX26" fmla="*/ 211767 w 838017"/>
                  <a:gd name="connsiteY26" fmla="*/ 663394 h 675821"/>
                  <a:gd name="connsiteX27" fmla="*/ 122366 w 838017"/>
                  <a:gd name="connsiteY27" fmla="*/ 640886 h 675821"/>
                  <a:gd name="connsiteX28" fmla="*/ 122875 w 838017"/>
                  <a:gd name="connsiteY28" fmla="*/ 601528 h 675821"/>
                  <a:gd name="connsiteX29" fmla="*/ 83777 w 838017"/>
                  <a:gd name="connsiteY29" fmla="*/ 610120 h 675821"/>
                  <a:gd name="connsiteX30" fmla="*/ 1088 w 838017"/>
                  <a:gd name="connsiteY30" fmla="*/ 569355 h 675821"/>
                  <a:gd name="connsiteX31" fmla="*/ 1806 w 838017"/>
                  <a:gd name="connsiteY31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73163 w 838017"/>
                  <a:gd name="connsiteY15" fmla="*/ 404611 h 675821"/>
                  <a:gd name="connsiteX16" fmla="*/ 617412 w 838017"/>
                  <a:gd name="connsiteY16" fmla="*/ 465976 h 675821"/>
                  <a:gd name="connsiteX17" fmla="*/ 602855 w 838017"/>
                  <a:gd name="connsiteY17" fmla="*/ 482938 h 675821"/>
                  <a:gd name="connsiteX18" fmla="*/ 509362 w 838017"/>
                  <a:gd name="connsiteY18" fmla="*/ 584907 h 675821"/>
                  <a:gd name="connsiteX19" fmla="*/ 503806 w 838017"/>
                  <a:gd name="connsiteY19" fmla="*/ 589185 h 675821"/>
                  <a:gd name="connsiteX20" fmla="*/ 488983 w 838017"/>
                  <a:gd name="connsiteY20" fmla="*/ 600075 h 675821"/>
                  <a:gd name="connsiteX21" fmla="*/ 484229 w 838017"/>
                  <a:gd name="connsiteY21" fmla="*/ 603564 h 675821"/>
                  <a:gd name="connsiteX22" fmla="*/ 353095 w 838017"/>
                  <a:gd name="connsiteY22" fmla="*/ 668557 h 675821"/>
                  <a:gd name="connsiteX23" fmla="*/ 274455 w 838017"/>
                  <a:gd name="connsiteY23" fmla="*/ 648193 h 675821"/>
                  <a:gd name="connsiteX24" fmla="*/ 271614 w 838017"/>
                  <a:gd name="connsiteY24" fmla="*/ 636113 h 675821"/>
                  <a:gd name="connsiteX25" fmla="*/ 211767 w 838017"/>
                  <a:gd name="connsiteY25" fmla="*/ 663394 h 675821"/>
                  <a:gd name="connsiteX26" fmla="*/ 122366 w 838017"/>
                  <a:gd name="connsiteY26" fmla="*/ 640886 h 675821"/>
                  <a:gd name="connsiteX27" fmla="*/ 122875 w 838017"/>
                  <a:gd name="connsiteY27" fmla="*/ 601528 h 675821"/>
                  <a:gd name="connsiteX28" fmla="*/ 83777 w 838017"/>
                  <a:gd name="connsiteY28" fmla="*/ 610120 h 675821"/>
                  <a:gd name="connsiteX29" fmla="*/ 1088 w 838017"/>
                  <a:gd name="connsiteY29" fmla="*/ 569355 h 675821"/>
                  <a:gd name="connsiteX30" fmla="*/ 1806 w 838017"/>
                  <a:gd name="connsiteY30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602855 w 838017"/>
                  <a:gd name="connsiteY16" fmla="*/ 482938 h 675821"/>
                  <a:gd name="connsiteX17" fmla="*/ 509362 w 838017"/>
                  <a:gd name="connsiteY17" fmla="*/ 584907 h 675821"/>
                  <a:gd name="connsiteX18" fmla="*/ 503806 w 838017"/>
                  <a:gd name="connsiteY18" fmla="*/ 589185 h 675821"/>
                  <a:gd name="connsiteX19" fmla="*/ 488983 w 838017"/>
                  <a:gd name="connsiteY19" fmla="*/ 600075 h 675821"/>
                  <a:gd name="connsiteX20" fmla="*/ 484229 w 838017"/>
                  <a:gd name="connsiteY20" fmla="*/ 603564 h 675821"/>
                  <a:gd name="connsiteX21" fmla="*/ 353095 w 838017"/>
                  <a:gd name="connsiteY21" fmla="*/ 668557 h 675821"/>
                  <a:gd name="connsiteX22" fmla="*/ 274455 w 838017"/>
                  <a:gd name="connsiteY22" fmla="*/ 648193 h 675821"/>
                  <a:gd name="connsiteX23" fmla="*/ 271614 w 838017"/>
                  <a:gd name="connsiteY23" fmla="*/ 636113 h 675821"/>
                  <a:gd name="connsiteX24" fmla="*/ 211767 w 838017"/>
                  <a:gd name="connsiteY24" fmla="*/ 663394 h 675821"/>
                  <a:gd name="connsiteX25" fmla="*/ 122366 w 838017"/>
                  <a:gd name="connsiteY25" fmla="*/ 640886 h 675821"/>
                  <a:gd name="connsiteX26" fmla="*/ 122875 w 838017"/>
                  <a:gd name="connsiteY26" fmla="*/ 601528 h 675821"/>
                  <a:gd name="connsiteX27" fmla="*/ 83777 w 838017"/>
                  <a:gd name="connsiteY27" fmla="*/ 610120 h 675821"/>
                  <a:gd name="connsiteX28" fmla="*/ 1088 w 838017"/>
                  <a:gd name="connsiteY28" fmla="*/ 569355 h 675821"/>
                  <a:gd name="connsiteX29" fmla="*/ 1806 w 838017"/>
                  <a:gd name="connsiteY29" fmla="*/ 546257 h 675821"/>
                  <a:gd name="connsiteX0" fmla="*/ 1806 w 838017"/>
                  <a:gd name="connsiteY0" fmla="*/ 546257 h 675821"/>
                  <a:gd name="connsiteX1" fmla="*/ 12952 w 838017"/>
                  <a:gd name="connsiteY1" fmla="*/ 525074 h 675821"/>
                  <a:gd name="connsiteX2" fmla="*/ 59067 w 838017"/>
                  <a:gd name="connsiteY2" fmla="*/ 497678 h 675821"/>
                  <a:gd name="connsiteX3" fmla="*/ 100244 w 838017"/>
                  <a:gd name="connsiteY3" fmla="*/ 488628 h 675821"/>
                  <a:gd name="connsiteX4" fmla="*/ 54928 w 838017"/>
                  <a:gd name="connsiteY4" fmla="*/ 448841 h 675821"/>
                  <a:gd name="connsiteX5" fmla="*/ 55646 w 838017"/>
                  <a:gd name="connsiteY5" fmla="*/ 425743 h 675821"/>
                  <a:gd name="connsiteX6" fmla="*/ 66792 w 838017"/>
                  <a:gd name="connsiteY6" fmla="*/ 404560 h 675821"/>
                  <a:gd name="connsiteX7" fmla="*/ 112907 w 838017"/>
                  <a:gd name="connsiteY7" fmla="*/ 377164 h 675821"/>
                  <a:gd name="connsiteX8" fmla="*/ 269211 w 838017"/>
                  <a:gd name="connsiteY8" fmla="*/ 342814 h 675821"/>
                  <a:gd name="connsiteX9" fmla="*/ 382846 w 838017"/>
                  <a:gd name="connsiteY9" fmla="*/ 271062 h 675821"/>
                  <a:gd name="connsiteX10" fmla="*/ 503642 w 838017"/>
                  <a:gd name="connsiteY10" fmla="*/ 130311 h 675821"/>
                  <a:gd name="connsiteX11" fmla="*/ 569841 w 838017"/>
                  <a:gd name="connsiteY11" fmla="*/ 53175 h 675821"/>
                  <a:gd name="connsiteX12" fmla="*/ 784843 w 838017"/>
                  <a:gd name="connsiteY12" fmla="*/ 36770 h 675821"/>
                  <a:gd name="connsiteX13" fmla="*/ 801247 w 838017"/>
                  <a:gd name="connsiteY13" fmla="*/ 251772 h 675821"/>
                  <a:gd name="connsiteX14" fmla="*/ 681089 w 838017"/>
                  <a:gd name="connsiteY14" fmla="*/ 391780 h 675821"/>
                  <a:gd name="connsiteX15" fmla="*/ 617412 w 838017"/>
                  <a:gd name="connsiteY15" fmla="*/ 465976 h 675821"/>
                  <a:gd name="connsiteX16" fmla="*/ 509362 w 838017"/>
                  <a:gd name="connsiteY16" fmla="*/ 584907 h 675821"/>
                  <a:gd name="connsiteX17" fmla="*/ 503806 w 838017"/>
                  <a:gd name="connsiteY17" fmla="*/ 589185 h 675821"/>
                  <a:gd name="connsiteX18" fmla="*/ 488983 w 838017"/>
                  <a:gd name="connsiteY18" fmla="*/ 600075 h 675821"/>
                  <a:gd name="connsiteX19" fmla="*/ 484229 w 838017"/>
                  <a:gd name="connsiteY19" fmla="*/ 603564 h 675821"/>
                  <a:gd name="connsiteX20" fmla="*/ 353095 w 838017"/>
                  <a:gd name="connsiteY20" fmla="*/ 668557 h 675821"/>
                  <a:gd name="connsiteX21" fmla="*/ 274455 w 838017"/>
                  <a:gd name="connsiteY21" fmla="*/ 648193 h 675821"/>
                  <a:gd name="connsiteX22" fmla="*/ 271614 w 838017"/>
                  <a:gd name="connsiteY22" fmla="*/ 636113 h 675821"/>
                  <a:gd name="connsiteX23" fmla="*/ 211767 w 838017"/>
                  <a:gd name="connsiteY23" fmla="*/ 663394 h 675821"/>
                  <a:gd name="connsiteX24" fmla="*/ 122366 w 838017"/>
                  <a:gd name="connsiteY24" fmla="*/ 640886 h 675821"/>
                  <a:gd name="connsiteX25" fmla="*/ 122875 w 838017"/>
                  <a:gd name="connsiteY25" fmla="*/ 601528 h 675821"/>
                  <a:gd name="connsiteX26" fmla="*/ 83777 w 838017"/>
                  <a:gd name="connsiteY26" fmla="*/ 610120 h 675821"/>
                  <a:gd name="connsiteX27" fmla="*/ 1088 w 838017"/>
                  <a:gd name="connsiteY27" fmla="*/ 569355 h 675821"/>
                  <a:gd name="connsiteX28" fmla="*/ 1806 w 838017"/>
                  <a:gd name="connsiteY28" fmla="*/ 546257 h 675821"/>
                  <a:gd name="connsiteX0" fmla="*/ 1806 w 807142"/>
                  <a:gd name="connsiteY0" fmla="*/ 533210 h 662774"/>
                  <a:gd name="connsiteX1" fmla="*/ 12952 w 807142"/>
                  <a:gd name="connsiteY1" fmla="*/ 512027 h 662774"/>
                  <a:gd name="connsiteX2" fmla="*/ 59067 w 807142"/>
                  <a:gd name="connsiteY2" fmla="*/ 484631 h 662774"/>
                  <a:gd name="connsiteX3" fmla="*/ 100244 w 807142"/>
                  <a:gd name="connsiteY3" fmla="*/ 475581 h 662774"/>
                  <a:gd name="connsiteX4" fmla="*/ 54928 w 807142"/>
                  <a:gd name="connsiteY4" fmla="*/ 435794 h 662774"/>
                  <a:gd name="connsiteX5" fmla="*/ 55646 w 807142"/>
                  <a:gd name="connsiteY5" fmla="*/ 412696 h 662774"/>
                  <a:gd name="connsiteX6" fmla="*/ 66792 w 807142"/>
                  <a:gd name="connsiteY6" fmla="*/ 391513 h 662774"/>
                  <a:gd name="connsiteX7" fmla="*/ 112907 w 807142"/>
                  <a:gd name="connsiteY7" fmla="*/ 364117 h 662774"/>
                  <a:gd name="connsiteX8" fmla="*/ 269211 w 807142"/>
                  <a:gd name="connsiteY8" fmla="*/ 329767 h 662774"/>
                  <a:gd name="connsiteX9" fmla="*/ 382846 w 807142"/>
                  <a:gd name="connsiteY9" fmla="*/ 258015 h 662774"/>
                  <a:gd name="connsiteX10" fmla="*/ 503642 w 807142"/>
                  <a:gd name="connsiteY10" fmla="*/ 117264 h 662774"/>
                  <a:gd name="connsiteX11" fmla="*/ 569841 w 807142"/>
                  <a:gd name="connsiteY11" fmla="*/ 40128 h 662774"/>
                  <a:gd name="connsiteX12" fmla="*/ 784843 w 807142"/>
                  <a:gd name="connsiteY12" fmla="*/ 23723 h 662774"/>
                  <a:gd name="connsiteX13" fmla="*/ 763211 w 807142"/>
                  <a:gd name="connsiteY13" fmla="*/ 165718 h 662774"/>
                  <a:gd name="connsiteX14" fmla="*/ 681089 w 807142"/>
                  <a:gd name="connsiteY14" fmla="*/ 378733 h 662774"/>
                  <a:gd name="connsiteX15" fmla="*/ 617412 w 807142"/>
                  <a:gd name="connsiteY15" fmla="*/ 452929 h 662774"/>
                  <a:gd name="connsiteX16" fmla="*/ 509362 w 807142"/>
                  <a:gd name="connsiteY16" fmla="*/ 571860 h 662774"/>
                  <a:gd name="connsiteX17" fmla="*/ 503806 w 807142"/>
                  <a:gd name="connsiteY17" fmla="*/ 576138 h 662774"/>
                  <a:gd name="connsiteX18" fmla="*/ 488983 w 807142"/>
                  <a:gd name="connsiteY18" fmla="*/ 587028 h 662774"/>
                  <a:gd name="connsiteX19" fmla="*/ 484229 w 807142"/>
                  <a:gd name="connsiteY19" fmla="*/ 590517 h 662774"/>
                  <a:gd name="connsiteX20" fmla="*/ 353095 w 807142"/>
                  <a:gd name="connsiteY20" fmla="*/ 655510 h 662774"/>
                  <a:gd name="connsiteX21" fmla="*/ 274455 w 807142"/>
                  <a:gd name="connsiteY21" fmla="*/ 635146 h 662774"/>
                  <a:gd name="connsiteX22" fmla="*/ 271614 w 807142"/>
                  <a:gd name="connsiteY22" fmla="*/ 623066 h 662774"/>
                  <a:gd name="connsiteX23" fmla="*/ 211767 w 807142"/>
                  <a:gd name="connsiteY23" fmla="*/ 650347 h 662774"/>
                  <a:gd name="connsiteX24" fmla="*/ 122366 w 807142"/>
                  <a:gd name="connsiteY24" fmla="*/ 627839 h 662774"/>
                  <a:gd name="connsiteX25" fmla="*/ 122875 w 807142"/>
                  <a:gd name="connsiteY25" fmla="*/ 588481 h 662774"/>
                  <a:gd name="connsiteX26" fmla="*/ 83777 w 807142"/>
                  <a:gd name="connsiteY26" fmla="*/ 597073 h 662774"/>
                  <a:gd name="connsiteX27" fmla="*/ 1088 w 807142"/>
                  <a:gd name="connsiteY27" fmla="*/ 556308 h 662774"/>
                  <a:gd name="connsiteX28" fmla="*/ 1806 w 807142"/>
                  <a:gd name="connsiteY28" fmla="*/ 533210 h 66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07142" h="662774">
                    <a:moveTo>
                      <a:pt x="1806" y="533210"/>
                    </a:moveTo>
                    <a:cubicBezTo>
                      <a:pt x="3887" y="525701"/>
                      <a:pt x="7706" y="518512"/>
                      <a:pt x="12952" y="512027"/>
                    </a:cubicBezTo>
                    <a:cubicBezTo>
                      <a:pt x="23444" y="499056"/>
                      <a:pt x="39645" y="488899"/>
                      <a:pt x="59067" y="484631"/>
                    </a:cubicBezTo>
                    <a:lnTo>
                      <a:pt x="100244" y="475581"/>
                    </a:lnTo>
                    <a:cubicBezTo>
                      <a:pt x="77229" y="471323"/>
                      <a:pt x="59450" y="456368"/>
                      <a:pt x="54928" y="435794"/>
                    </a:cubicBezTo>
                    <a:cubicBezTo>
                      <a:pt x="53222" y="428032"/>
                      <a:pt x="53565" y="420204"/>
                      <a:pt x="55646" y="412696"/>
                    </a:cubicBezTo>
                    <a:cubicBezTo>
                      <a:pt x="57727" y="405188"/>
                      <a:pt x="61546" y="397998"/>
                      <a:pt x="66792" y="391513"/>
                    </a:cubicBezTo>
                    <a:cubicBezTo>
                      <a:pt x="77284" y="378542"/>
                      <a:pt x="93485" y="368385"/>
                      <a:pt x="112907" y="364117"/>
                    </a:cubicBezTo>
                    <a:lnTo>
                      <a:pt x="269211" y="329767"/>
                    </a:lnTo>
                    <a:lnTo>
                      <a:pt x="382846" y="258015"/>
                    </a:lnTo>
                    <a:lnTo>
                      <a:pt x="503642" y="117264"/>
                    </a:lnTo>
                    <a:lnTo>
                      <a:pt x="569841" y="40128"/>
                    </a:lnTo>
                    <a:cubicBezTo>
                      <a:pt x="624682" y="-23773"/>
                      <a:pt x="752615" y="2791"/>
                      <a:pt x="784843" y="23723"/>
                    </a:cubicBezTo>
                    <a:cubicBezTo>
                      <a:pt x="817071" y="44655"/>
                      <a:pt x="818052" y="101817"/>
                      <a:pt x="763211" y="165718"/>
                    </a:cubicBezTo>
                    <a:lnTo>
                      <a:pt x="681089" y="378733"/>
                    </a:lnTo>
                    <a:lnTo>
                      <a:pt x="617412" y="452929"/>
                    </a:lnTo>
                    <a:lnTo>
                      <a:pt x="509362" y="571860"/>
                    </a:lnTo>
                    <a:lnTo>
                      <a:pt x="503806" y="576138"/>
                    </a:lnTo>
                    <a:lnTo>
                      <a:pt x="488983" y="587028"/>
                    </a:lnTo>
                    <a:cubicBezTo>
                      <a:pt x="487735" y="588688"/>
                      <a:pt x="486011" y="589635"/>
                      <a:pt x="484229" y="590517"/>
                    </a:cubicBezTo>
                    <a:lnTo>
                      <a:pt x="353095" y="655510"/>
                    </a:lnTo>
                    <a:cubicBezTo>
                      <a:pt x="322704" y="670573"/>
                      <a:pt x="287495" y="661456"/>
                      <a:pt x="274455" y="635146"/>
                    </a:cubicBezTo>
                    <a:lnTo>
                      <a:pt x="271614" y="623066"/>
                    </a:lnTo>
                    <a:lnTo>
                      <a:pt x="211767" y="650347"/>
                    </a:lnTo>
                    <a:cubicBezTo>
                      <a:pt x="175579" y="666844"/>
                      <a:pt x="135552" y="656767"/>
                      <a:pt x="122366" y="627839"/>
                    </a:cubicBezTo>
                    <a:cubicBezTo>
                      <a:pt x="116659" y="615321"/>
                      <a:pt x="116914" y="601324"/>
                      <a:pt x="122875" y="588481"/>
                    </a:cubicBezTo>
                    <a:lnTo>
                      <a:pt x="83777" y="597073"/>
                    </a:lnTo>
                    <a:cubicBezTo>
                      <a:pt x="44933" y="605609"/>
                      <a:pt x="7912" y="587358"/>
                      <a:pt x="1088" y="556308"/>
                    </a:cubicBezTo>
                    <a:cubicBezTo>
                      <a:pt x="-618" y="548546"/>
                      <a:pt x="-275" y="540718"/>
                      <a:pt x="1806" y="53321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3" name="台形 522"/>
              <p:cNvSpPr/>
              <p:nvPr/>
            </p:nvSpPr>
            <p:spPr>
              <a:xfrm rot="18630013">
                <a:off x="5323743" y="3331508"/>
                <a:ext cx="164441" cy="82927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4" name="片側の 2 つの角を丸めた四角形 187"/>
              <p:cNvSpPr/>
              <p:nvPr/>
            </p:nvSpPr>
            <p:spPr>
              <a:xfrm rot="7813992">
                <a:off x="5257723" y="3432782"/>
                <a:ext cx="535573" cy="550578"/>
              </a:xfrm>
              <a:custGeom>
                <a:avLst/>
                <a:gdLst>
                  <a:gd name="connsiteX0" fmla="*/ 0 w 1063104"/>
                  <a:gd name="connsiteY0" fmla="*/ 1052410 h 1052410"/>
                  <a:gd name="connsiteX1" fmla="*/ 0 w 1063104"/>
                  <a:gd name="connsiteY1" fmla="*/ 176226 h 1052410"/>
                  <a:gd name="connsiteX2" fmla="*/ 150808 w 1063104"/>
                  <a:gd name="connsiteY2" fmla="*/ 11014 h 1052410"/>
                  <a:gd name="connsiteX3" fmla="*/ 246169 w 1063104"/>
                  <a:gd name="connsiteY3" fmla="*/ 1035 h 1052410"/>
                  <a:gd name="connsiteX4" fmla="*/ 1063104 w 1063104"/>
                  <a:gd name="connsiteY4" fmla="*/ 71514 h 1052410"/>
                  <a:gd name="connsiteX5" fmla="*/ 1046550 w 1063104"/>
                  <a:gd name="connsiteY5" fmla="*/ 232365 h 1052410"/>
                  <a:gd name="connsiteX6" fmla="*/ 1034270 w 1063104"/>
                  <a:gd name="connsiteY6" fmla="*/ 405740 h 1052410"/>
                  <a:gd name="connsiteX7" fmla="*/ 337710 w 1063104"/>
                  <a:gd name="connsiteY7" fmla="*/ 345647 h 1052410"/>
                  <a:gd name="connsiteX8" fmla="*/ 337709 w 1063104"/>
                  <a:gd name="connsiteY8" fmla="*/ 1052410 h 1052410"/>
                  <a:gd name="connsiteX9" fmla="*/ 0 w 1063104"/>
                  <a:gd name="connsiteY9" fmla="*/ 1052410 h 1052410"/>
                  <a:gd name="connsiteX0" fmla="*/ 1046550 w 1137990"/>
                  <a:gd name="connsiteY0" fmla="*/ 232365 h 1052410"/>
                  <a:gd name="connsiteX1" fmla="*/ 1034270 w 1137990"/>
                  <a:gd name="connsiteY1" fmla="*/ 405740 h 1052410"/>
                  <a:gd name="connsiteX2" fmla="*/ 337710 w 1137990"/>
                  <a:gd name="connsiteY2" fmla="*/ 345647 h 1052410"/>
                  <a:gd name="connsiteX3" fmla="*/ 337709 w 1137990"/>
                  <a:gd name="connsiteY3" fmla="*/ 1052410 h 1052410"/>
                  <a:gd name="connsiteX4" fmla="*/ 0 w 1137990"/>
                  <a:gd name="connsiteY4" fmla="*/ 1052410 h 1052410"/>
                  <a:gd name="connsiteX5" fmla="*/ 0 w 1137990"/>
                  <a:gd name="connsiteY5" fmla="*/ 176226 h 1052410"/>
                  <a:gd name="connsiteX6" fmla="*/ 150808 w 1137990"/>
                  <a:gd name="connsiteY6" fmla="*/ 11014 h 1052410"/>
                  <a:gd name="connsiteX7" fmla="*/ 246169 w 1137990"/>
                  <a:gd name="connsiteY7" fmla="*/ 1035 h 1052410"/>
                  <a:gd name="connsiteX8" fmla="*/ 1063104 w 1137990"/>
                  <a:gd name="connsiteY8" fmla="*/ 71514 h 1052410"/>
                  <a:gd name="connsiteX9" fmla="*/ 1137990 w 1137990"/>
                  <a:gd name="connsiteY9" fmla="*/ 323805 h 1052410"/>
                  <a:gd name="connsiteX0" fmla="*/ 1046550 w 1063104"/>
                  <a:gd name="connsiteY0" fmla="*/ 232365 h 1052410"/>
                  <a:gd name="connsiteX1" fmla="*/ 1034270 w 1063104"/>
                  <a:gd name="connsiteY1" fmla="*/ 405740 h 1052410"/>
                  <a:gd name="connsiteX2" fmla="*/ 337710 w 1063104"/>
                  <a:gd name="connsiteY2" fmla="*/ 345647 h 1052410"/>
                  <a:gd name="connsiteX3" fmla="*/ 337709 w 1063104"/>
                  <a:gd name="connsiteY3" fmla="*/ 1052410 h 1052410"/>
                  <a:gd name="connsiteX4" fmla="*/ 0 w 1063104"/>
                  <a:gd name="connsiteY4" fmla="*/ 1052410 h 1052410"/>
                  <a:gd name="connsiteX5" fmla="*/ 0 w 1063104"/>
                  <a:gd name="connsiteY5" fmla="*/ 176226 h 1052410"/>
                  <a:gd name="connsiteX6" fmla="*/ 150808 w 1063104"/>
                  <a:gd name="connsiteY6" fmla="*/ 11014 h 1052410"/>
                  <a:gd name="connsiteX7" fmla="*/ 246169 w 1063104"/>
                  <a:gd name="connsiteY7" fmla="*/ 1035 h 1052410"/>
                  <a:gd name="connsiteX8" fmla="*/ 1063104 w 1063104"/>
                  <a:gd name="connsiteY8" fmla="*/ 71514 h 1052410"/>
                  <a:gd name="connsiteX0" fmla="*/ 1034270 w 1063104"/>
                  <a:gd name="connsiteY0" fmla="*/ 405740 h 1052410"/>
                  <a:gd name="connsiteX1" fmla="*/ 337710 w 1063104"/>
                  <a:gd name="connsiteY1" fmla="*/ 345647 h 1052410"/>
                  <a:gd name="connsiteX2" fmla="*/ 337709 w 1063104"/>
                  <a:gd name="connsiteY2" fmla="*/ 1052410 h 1052410"/>
                  <a:gd name="connsiteX3" fmla="*/ 0 w 1063104"/>
                  <a:gd name="connsiteY3" fmla="*/ 1052410 h 1052410"/>
                  <a:gd name="connsiteX4" fmla="*/ 0 w 1063104"/>
                  <a:gd name="connsiteY4" fmla="*/ 176226 h 1052410"/>
                  <a:gd name="connsiteX5" fmla="*/ 150808 w 1063104"/>
                  <a:gd name="connsiteY5" fmla="*/ 11014 h 1052410"/>
                  <a:gd name="connsiteX6" fmla="*/ 246169 w 1063104"/>
                  <a:gd name="connsiteY6" fmla="*/ 1035 h 1052410"/>
                  <a:gd name="connsiteX7" fmla="*/ 1063104 w 1063104"/>
                  <a:gd name="connsiteY7" fmla="*/ 71514 h 1052410"/>
                  <a:gd name="connsiteX0" fmla="*/ 1034270 w 1034270"/>
                  <a:gd name="connsiteY0" fmla="*/ 405740 h 1052410"/>
                  <a:gd name="connsiteX1" fmla="*/ 337710 w 1034270"/>
                  <a:gd name="connsiteY1" fmla="*/ 345647 h 1052410"/>
                  <a:gd name="connsiteX2" fmla="*/ 337709 w 1034270"/>
                  <a:gd name="connsiteY2" fmla="*/ 1052410 h 1052410"/>
                  <a:gd name="connsiteX3" fmla="*/ 0 w 1034270"/>
                  <a:gd name="connsiteY3" fmla="*/ 1052410 h 1052410"/>
                  <a:gd name="connsiteX4" fmla="*/ 0 w 1034270"/>
                  <a:gd name="connsiteY4" fmla="*/ 176226 h 1052410"/>
                  <a:gd name="connsiteX5" fmla="*/ 150808 w 1034270"/>
                  <a:gd name="connsiteY5" fmla="*/ 11014 h 1052410"/>
                  <a:gd name="connsiteX6" fmla="*/ 246169 w 1034270"/>
                  <a:gd name="connsiteY6" fmla="*/ 1035 h 1052410"/>
                  <a:gd name="connsiteX7" fmla="*/ 1023728 w 1034270"/>
                  <a:gd name="connsiteY7" fmla="*/ 68231 h 1052410"/>
                  <a:gd name="connsiteX0" fmla="*/ 887504 w 1023728"/>
                  <a:gd name="connsiteY0" fmla="*/ 393501 h 1052410"/>
                  <a:gd name="connsiteX1" fmla="*/ 337710 w 1023728"/>
                  <a:gd name="connsiteY1" fmla="*/ 345647 h 1052410"/>
                  <a:gd name="connsiteX2" fmla="*/ 337709 w 1023728"/>
                  <a:gd name="connsiteY2" fmla="*/ 1052410 h 1052410"/>
                  <a:gd name="connsiteX3" fmla="*/ 0 w 1023728"/>
                  <a:gd name="connsiteY3" fmla="*/ 1052410 h 1052410"/>
                  <a:gd name="connsiteX4" fmla="*/ 0 w 1023728"/>
                  <a:gd name="connsiteY4" fmla="*/ 176226 h 1052410"/>
                  <a:gd name="connsiteX5" fmla="*/ 150808 w 1023728"/>
                  <a:gd name="connsiteY5" fmla="*/ 11014 h 1052410"/>
                  <a:gd name="connsiteX6" fmla="*/ 246169 w 1023728"/>
                  <a:gd name="connsiteY6" fmla="*/ 1035 h 1052410"/>
                  <a:gd name="connsiteX7" fmla="*/ 1023728 w 1023728"/>
                  <a:gd name="connsiteY7" fmla="*/ 68231 h 105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3728" h="1052410">
                    <a:moveTo>
                      <a:pt x="887504" y="393501"/>
                    </a:moveTo>
                    <a:lnTo>
                      <a:pt x="337710" y="345647"/>
                    </a:lnTo>
                    <a:cubicBezTo>
                      <a:pt x="337710" y="581235"/>
                      <a:pt x="337709" y="816823"/>
                      <a:pt x="337709" y="1052410"/>
                    </a:cubicBezTo>
                    <a:lnTo>
                      <a:pt x="0" y="1052410"/>
                    </a:lnTo>
                    <a:lnTo>
                      <a:pt x="0" y="176226"/>
                    </a:lnTo>
                    <a:cubicBezTo>
                      <a:pt x="0" y="89165"/>
                      <a:pt x="65888" y="17493"/>
                      <a:pt x="150808" y="11014"/>
                    </a:cubicBezTo>
                    <a:cubicBezTo>
                      <a:pt x="179832" y="1336"/>
                      <a:pt x="212353" y="-1882"/>
                      <a:pt x="246169" y="1035"/>
                    </a:cubicBezTo>
                    <a:lnTo>
                      <a:pt x="1023728" y="68231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/>
            <p:cNvGrpSpPr/>
            <p:nvPr/>
          </p:nvGrpSpPr>
          <p:grpSpPr>
            <a:xfrm rot="2700000">
              <a:off x="3642360" y="5308472"/>
              <a:ext cx="530350" cy="178681"/>
              <a:chOff x="3952240" y="1354359"/>
              <a:chExt cx="924898" cy="311609"/>
            </a:xfrm>
          </p:grpSpPr>
          <p:sp>
            <p:nvSpPr>
              <p:cNvPr id="518" name="六角形 517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六角形 518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六角形 519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六角形 520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pptx397_不快感ポーズの男性のイラスト</dc:title>
  <dc:subject>pptx397_不快感ポーズの男性のイラスト</dc:subject>
  <dc:creator>http://www.digipot.net</dc:creator>
  <cp:lastModifiedBy/>
  <cp:revision>1</cp:revision>
  <dcterms:created xsi:type="dcterms:W3CDTF">2014-01-30T05:12:09Z</dcterms:created>
  <dcterms:modified xsi:type="dcterms:W3CDTF">2016-02-23T05:43:05Z</dcterms:modified>
  <cp:category/>
  <cp:version>1</cp:version>
</cp:coreProperties>
</file>